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4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32" r:id="rId4"/>
    <p:sldMasterId id="2147483805" r:id="rId5"/>
    <p:sldMasterId id="2147483817" r:id="rId6"/>
    <p:sldMasterId id="2147483853" r:id="rId7"/>
    <p:sldMasterId id="2147483867" r:id="rId8"/>
    <p:sldMasterId id="2147483881" r:id="rId9"/>
    <p:sldMasterId id="2147483895" r:id="rId10"/>
    <p:sldMasterId id="2147483909" r:id="rId11"/>
    <p:sldMasterId id="2147483923" r:id="rId12"/>
    <p:sldMasterId id="2147483937" r:id="rId13"/>
    <p:sldMasterId id="2147483973" r:id="rId14"/>
    <p:sldMasterId id="2147483985" r:id="rId15"/>
  </p:sldMasterIdLst>
  <p:notesMasterIdLst>
    <p:notesMasterId r:id="rId256"/>
  </p:notesMasterIdLst>
  <p:sldIdLst>
    <p:sldId id="1124" r:id="rId16"/>
    <p:sldId id="258" r:id="rId17"/>
    <p:sldId id="1438" r:id="rId18"/>
    <p:sldId id="1439" r:id="rId19"/>
    <p:sldId id="1288" r:id="rId20"/>
    <p:sldId id="1473" r:id="rId21"/>
    <p:sldId id="1474" r:id="rId22"/>
    <p:sldId id="1475" r:id="rId23"/>
    <p:sldId id="1476" r:id="rId24"/>
    <p:sldId id="1273" r:id="rId25"/>
    <p:sldId id="1275" r:id="rId26"/>
    <p:sldId id="1493" r:id="rId27"/>
    <p:sldId id="1276" r:id="rId28"/>
    <p:sldId id="1277" r:id="rId29"/>
    <p:sldId id="1279" r:id="rId30"/>
    <p:sldId id="1280" r:id="rId31"/>
    <p:sldId id="1281" r:id="rId32"/>
    <p:sldId id="1282" r:id="rId33"/>
    <p:sldId id="1283" r:id="rId34"/>
    <p:sldId id="1284" r:id="rId35"/>
    <p:sldId id="1285" r:id="rId36"/>
    <p:sldId id="1286" r:id="rId37"/>
    <p:sldId id="1287" r:id="rId38"/>
    <p:sldId id="1103" r:id="rId39"/>
    <p:sldId id="1106" r:id="rId40"/>
    <p:sldId id="1104" r:id="rId41"/>
    <p:sldId id="1105" r:id="rId42"/>
    <p:sldId id="1154" r:id="rId43"/>
    <p:sldId id="1402" r:id="rId44"/>
    <p:sldId id="1445" r:id="rId45"/>
    <p:sldId id="1379" r:id="rId46"/>
    <p:sldId id="1382" r:id="rId47"/>
    <p:sldId id="1384" r:id="rId48"/>
    <p:sldId id="1385" r:id="rId49"/>
    <p:sldId id="1386" r:id="rId50"/>
    <p:sldId id="1387" r:id="rId51"/>
    <p:sldId id="1478" r:id="rId52"/>
    <p:sldId id="1388" r:id="rId53"/>
    <p:sldId id="1389" r:id="rId54"/>
    <p:sldId id="1390" r:id="rId55"/>
    <p:sldId id="1381" r:id="rId56"/>
    <p:sldId id="1392" r:id="rId57"/>
    <p:sldId id="1393" r:id="rId58"/>
    <p:sldId id="1394" r:id="rId59"/>
    <p:sldId id="1395" r:id="rId60"/>
    <p:sldId id="1396" r:id="rId61"/>
    <p:sldId id="1480" r:id="rId62"/>
    <p:sldId id="1479" r:id="rId63"/>
    <p:sldId id="1397" r:id="rId64"/>
    <p:sldId id="1481" r:id="rId65"/>
    <p:sldId id="1498" r:id="rId66"/>
    <p:sldId id="1398" r:id="rId67"/>
    <p:sldId id="1482" r:id="rId68"/>
    <p:sldId id="1446" r:id="rId69"/>
    <p:sldId id="1401" r:id="rId70"/>
    <p:sldId id="1499" r:id="rId71"/>
    <p:sldId id="1400" r:id="rId72"/>
    <p:sldId id="1447" r:id="rId73"/>
    <p:sldId id="1440" r:id="rId74"/>
    <p:sldId id="1442" r:id="rId75"/>
    <p:sldId id="1441" r:id="rId76"/>
    <p:sldId id="1443" r:id="rId77"/>
    <p:sldId id="1444" r:id="rId78"/>
    <p:sldId id="1448" r:id="rId79"/>
    <p:sldId id="1155" r:id="rId80"/>
    <p:sldId id="1156" r:id="rId81"/>
    <p:sldId id="1157" r:id="rId82"/>
    <p:sldId id="1158" r:id="rId83"/>
    <p:sldId id="1318" r:id="rId84"/>
    <p:sldId id="1319" r:id="rId85"/>
    <p:sldId id="1451" r:id="rId86"/>
    <p:sldId id="1452" r:id="rId87"/>
    <p:sldId id="1453" r:id="rId88"/>
    <p:sldId id="1454" r:id="rId89"/>
    <p:sldId id="1455" r:id="rId90"/>
    <p:sldId id="1320" r:id="rId91"/>
    <p:sldId id="1500" r:id="rId92"/>
    <p:sldId id="1159" r:id="rId93"/>
    <p:sldId id="1160" r:id="rId94"/>
    <p:sldId id="1486" r:id="rId95"/>
    <p:sldId id="1161" r:id="rId96"/>
    <p:sldId id="1162" r:id="rId97"/>
    <p:sldId id="1163" r:id="rId98"/>
    <p:sldId id="1164" r:id="rId99"/>
    <p:sldId id="1165" r:id="rId100"/>
    <p:sldId id="1166" r:id="rId101"/>
    <p:sldId id="1167" r:id="rId102"/>
    <p:sldId id="1168" r:id="rId103"/>
    <p:sldId id="1169" r:id="rId104"/>
    <p:sldId id="1170" r:id="rId105"/>
    <p:sldId id="1171" r:id="rId106"/>
    <p:sldId id="1172" r:id="rId107"/>
    <p:sldId id="1173" r:id="rId108"/>
    <p:sldId id="1174" r:id="rId109"/>
    <p:sldId id="1175" r:id="rId110"/>
    <p:sldId id="1176" r:id="rId111"/>
    <p:sldId id="1177" r:id="rId112"/>
    <p:sldId id="1182" r:id="rId113"/>
    <p:sldId id="1457" r:id="rId114"/>
    <p:sldId id="1458" r:id="rId115"/>
    <p:sldId id="1459" r:id="rId116"/>
    <p:sldId id="1289" r:id="rId117"/>
    <p:sldId id="1290" r:id="rId118"/>
    <p:sldId id="1184" r:id="rId119"/>
    <p:sldId id="1185" r:id="rId120"/>
    <p:sldId id="1186" r:id="rId121"/>
    <p:sldId id="1187" r:id="rId122"/>
    <p:sldId id="1188" r:id="rId123"/>
    <p:sldId id="1189" r:id="rId124"/>
    <p:sldId id="1190" r:id="rId125"/>
    <p:sldId id="1191" r:id="rId126"/>
    <p:sldId id="1192" r:id="rId127"/>
    <p:sldId id="1193" r:id="rId128"/>
    <p:sldId id="1194" r:id="rId129"/>
    <p:sldId id="1195" r:id="rId130"/>
    <p:sldId id="1196" r:id="rId131"/>
    <p:sldId id="1197" r:id="rId132"/>
    <p:sldId id="1198" r:id="rId133"/>
    <p:sldId id="1199" r:id="rId134"/>
    <p:sldId id="1200" r:id="rId135"/>
    <p:sldId id="1501" r:id="rId136"/>
    <p:sldId id="1201" r:id="rId137"/>
    <p:sldId id="1202" r:id="rId138"/>
    <p:sldId id="1203" r:id="rId139"/>
    <p:sldId id="1204" r:id="rId140"/>
    <p:sldId id="1205" r:id="rId141"/>
    <p:sldId id="1206" r:id="rId142"/>
    <p:sldId id="1207" r:id="rId143"/>
    <p:sldId id="1208" r:id="rId144"/>
    <p:sldId id="1209" r:id="rId145"/>
    <p:sldId id="1210" r:id="rId146"/>
    <p:sldId id="1506" r:id="rId147"/>
    <p:sldId id="1507" r:id="rId148"/>
    <p:sldId id="1212" r:id="rId149"/>
    <p:sldId id="1213" r:id="rId150"/>
    <p:sldId id="1503" r:id="rId151"/>
    <p:sldId id="1504" r:id="rId152"/>
    <p:sldId id="1502" r:id="rId153"/>
    <p:sldId id="1292" r:id="rId154"/>
    <p:sldId id="1291" r:id="rId155"/>
    <p:sldId id="1218" r:id="rId156"/>
    <p:sldId id="1219" r:id="rId157"/>
    <p:sldId id="1220" r:id="rId158"/>
    <p:sldId id="1221" r:id="rId159"/>
    <p:sldId id="1517" r:id="rId160"/>
    <p:sldId id="1515" r:id="rId161"/>
    <p:sldId id="1516" r:id="rId162"/>
    <p:sldId id="1511" r:id="rId163"/>
    <p:sldId id="1512" r:id="rId164"/>
    <p:sldId id="1513" r:id="rId165"/>
    <p:sldId id="1514" r:id="rId166"/>
    <p:sldId id="1508" r:id="rId167"/>
    <p:sldId id="1509" r:id="rId168"/>
    <p:sldId id="1293" r:id="rId169"/>
    <p:sldId id="1295" r:id="rId170"/>
    <p:sldId id="1296" r:id="rId171"/>
    <p:sldId id="1297" r:id="rId172"/>
    <p:sldId id="1294" r:id="rId173"/>
    <p:sldId id="1298" r:id="rId174"/>
    <p:sldId id="1494" r:id="rId175"/>
    <p:sldId id="1299" r:id="rId176"/>
    <p:sldId id="1300" r:id="rId177"/>
    <p:sldId id="1301" r:id="rId178"/>
    <p:sldId id="1302" r:id="rId179"/>
    <p:sldId id="1303" r:id="rId180"/>
    <p:sldId id="1304" r:id="rId181"/>
    <p:sldId id="1307" r:id="rId182"/>
    <p:sldId id="1308" r:id="rId183"/>
    <p:sldId id="1309" r:id="rId184"/>
    <p:sldId id="1231" r:id="rId185"/>
    <p:sldId id="1505" r:id="rId186"/>
    <p:sldId id="1233" r:id="rId187"/>
    <p:sldId id="1234" r:id="rId188"/>
    <p:sldId id="1235" r:id="rId189"/>
    <p:sldId id="1236" r:id="rId190"/>
    <p:sldId id="1237" r:id="rId191"/>
    <p:sldId id="1238" r:id="rId192"/>
    <p:sldId id="1239" r:id="rId193"/>
    <p:sldId id="1240" r:id="rId194"/>
    <p:sldId id="1242" r:id="rId195"/>
    <p:sldId id="1243" r:id="rId196"/>
    <p:sldId id="1244" r:id="rId197"/>
    <p:sldId id="1245" r:id="rId198"/>
    <p:sldId id="1246" r:id="rId199"/>
    <p:sldId id="1310" r:id="rId200"/>
    <p:sldId id="1311" r:id="rId201"/>
    <p:sldId id="1312" r:id="rId202"/>
    <p:sldId id="1313" r:id="rId203"/>
    <p:sldId id="1487" r:id="rId204"/>
    <p:sldId id="1488" r:id="rId205"/>
    <p:sldId id="1489" r:id="rId206"/>
    <p:sldId id="1495" r:id="rId207"/>
    <p:sldId id="1490" r:id="rId208"/>
    <p:sldId id="1491" r:id="rId209"/>
    <p:sldId id="1492" r:id="rId210"/>
    <p:sldId id="1519" r:id="rId211"/>
    <p:sldId id="1377" r:id="rId212"/>
    <p:sldId id="1378" r:id="rId213"/>
    <p:sldId id="1460" r:id="rId214"/>
    <p:sldId id="1462" r:id="rId215"/>
    <p:sldId id="1463" r:id="rId216"/>
    <p:sldId id="1344" r:id="rId217"/>
    <p:sldId id="1345" r:id="rId218"/>
    <p:sldId id="1346" r:id="rId219"/>
    <p:sldId id="1347" r:id="rId220"/>
    <p:sldId id="1496" r:id="rId221"/>
    <p:sldId id="1348" r:id="rId222"/>
    <p:sldId id="1349" r:id="rId223"/>
    <p:sldId id="1350" r:id="rId224"/>
    <p:sldId id="1351" r:id="rId225"/>
    <p:sldId id="1352" r:id="rId226"/>
    <p:sldId id="1497" r:id="rId227"/>
    <p:sldId id="1355" r:id="rId228"/>
    <p:sldId id="1356" r:id="rId229"/>
    <p:sldId id="1358" r:id="rId230"/>
    <p:sldId id="1464" r:id="rId231"/>
    <p:sldId id="1359" r:id="rId232"/>
    <p:sldId id="1360" r:id="rId233"/>
    <p:sldId id="1361" r:id="rId234"/>
    <p:sldId id="1449" r:id="rId235"/>
    <p:sldId id="1483" r:id="rId236"/>
    <p:sldId id="1362" r:id="rId237"/>
    <p:sldId id="1365" r:id="rId238"/>
    <p:sldId id="1366" r:id="rId239"/>
    <p:sldId id="1367" r:id="rId240"/>
    <p:sldId id="1368" r:id="rId241"/>
    <p:sldId id="1369" r:id="rId242"/>
    <p:sldId id="1370" r:id="rId243"/>
    <p:sldId id="1371" r:id="rId244"/>
    <p:sldId id="1372" r:id="rId245"/>
    <p:sldId id="1373" r:id="rId246"/>
    <p:sldId id="1374" r:id="rId247"/>
    <p:sldId id="1375" r:id="rId248"/>
    <p:sldId id="1376" r:id="rId249"/>
    <p:sldId id="1468" r:id="rId250"/>
    <p:sldId id="1404" r:id="rId251"/>
    <p:sldId id="1405" r:id="rId252"/>
    <p:sldId id="1518" r:id="rId253"/>
    <p:sldId id="1472" r:id="rId254"/>
    <p:sldId id="1403" r:id="rId2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C93"/>
    <a:srgbClr val="000000"/>
    <a:srgbClr val="BADDE1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1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2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63" Type="http://schemas.openxmlformats.org/officeDocument/2006/relationships/slide" Target="slides/slide48.xml"/><Relationship Id="rId84" Type="http://schemas.openxmlformats.org/officeDocument/2006/relationships/slide" Target="slides/slide69.xml"/><Relationship Id="rId138" Type="http://schemas.openxmlformats.org/officeDocument/2006/relationships/slide" Target="slides/slide123.xml"/><Relationship Id="rId159" Type="http://schemas.openxmlformats.org/officeDocument/2006/relationships/slide" Target="slides/slide144.xml"/><Relationship Id="rId170" Type="http://schemas.openxmlformats.org/officeDocument/2006/relationships/slide" Target="slides/slide155.xml"/><Relationship Id="rId191" Type="http://schemas.openxmlformats.org/officeDocument/2006/relationships/slide" Target="slides/slide176.xml"/><Relationship Id="rId205" Type="http://schemas.openxmlformats.org/officeDocument/2006/relationships/slide" Target="slides/slide190.xml"/><Relationship Id="rId226" Type="http://schemas.openxmlformats.org/officeDocument/2006/relationships/slide" Target="slides/slide211.xml"/><Relationship Id="rId247" Type="http://schemas.openxmlformats.org/officeDocument/2006/relationships/slide" Target="slides/slide232.xml"/><Relationship Id="rId107" Type="http://schemas.openxmlformats.org/officeDocument/2006/relationships/slide" Target="slides/slide9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7.xml"/><Relationship Id="rId53" Type="http://schemas.openxmlformats.org/officeDocument/2006/relationships/slide" Target="slides/slide38.xml"/><Relationship Id="rId74" Type="http://schemas.openxmlformats.org/officeDocument/2006/relationships/slide" Target="slides/slide59.xml"/><Relationship Id="rId128" Type="http://schemas.openxmlformats.org/officeDocument/2006/relationships/slide" Target="slides/slide113.xml"/><Relationship Id="rId149" Type="http://schemas.openxmlformats.org/officeDocument/2006/relationships/slide" Target="slides/slide134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0.xml"/><Relationship Id="rId160" Type="http://schemas.openxmlformats.org/officeDocument/2006/relationships/slide" Target="slides/slide145.xml"/><Relationship Id="rId181" Type="http://schemas.openxmlformats.org/officeDocument/2006/relationships/slide" Target="slides/slide166.xml"/><Relationship Id="rId216" Type="http://schemas.openxmlformats.org/officeDocument/2006/relationships/slide" Target="slides/slide201.xml"/><Relationship Id="rId237" Type="http://schemas.openxmlformats.org/officeDocument/2006/relationships/slide" Target="slides/slide222.xml"/><Relationship Id="rId258" Type="http://schemas.openxmlformats.org/officeDocument/2006/relationships/viewProps" Target="viewProps.xml"/><Relationship Id="rId22" Type="http://schemas.openxmlformats.org/officeDocument/2006/relationships/slide" Target="slides/slide7.xml"/><Relationship Id="rId43" Type="http://schemas.openxmlformats.org/officeDocument/2006/relationships/slide" Target="slides/slide28.xml"/><Relationship Id="rId64" Type="http://schemas.openxmlformats.org/officeDocument/2006/relationships/slide" Target="slides/slide49.xml"/><Relationship Id="rId118" Type="http://schemas.openxmlformats.org/officeDocument/2006/relationships/slide" Target="slides/slide103.xml"/><Relationship Id="rId139" Type="http://schemas.openxmlformats.org/officeDocument/2006/relationships/slide" Target="slides/slide124.xml"/><Relationship Id="rId85" Type="http://schemas.openxmlformats.org/officeDocument/2006/relationships/slide" Target="slides/slide70.xml"/><Relationship Id="rId150" Type="http://schemas.openxmlformats.org/officeDocument/2006/relationships/slide" Target="slides/slide135.xml"/><Relationship Id="rId171" Type="http://schemas.openxmlformats.org/officeDocument/2006/relationships/slide" Target="slides/slide156.xml"/><Relationship Id="rId192" Type="http://schemas.openxmlformats.org/officeDocument/2006/relationships/slide" Target="slides/slide177.xml"/><Relationship Id="rId206" Type="http://schemas.openxmlformats.org/officeDocument/2006/relationships/slide" Target="slides/slide191.xml"/><Relationship Id="rId227" Type="http://schemas.openxmlformats.org/officeDocument/2006/relationships/slide" Target="slides/slide212.xml"/><Relationship Id="rId248" Type="http://schemas.openxmlformats.org/officeDocument/2006/relationships/slide" Target="slides/slide233.xml"/><Relationship Id="rId12" Type="http://schemas.openxmlformats.org/officeDocument/2006/relationships/slideMaster" Target="slideMasters/slideMaster12.xml"/><Relationship Id="rId33" Type="http://schemas.openxmlformats.org/officeDocument/2006/relationships/slide" Target="slides/slide18.xml"/><Relationship Id="rId108" Type="http://schemas.openxmlformats.org/officeDocument/2006/relationships/slide" Target="slides/slide93.xml"/><Relationship Id="rId129" Type="http://schemas.openxmlformats.org/officeDocument/2006/relationships/slide" Target="slides/slide114.xml"/><Relationship Id="rId54" Type="http://schemas.openxmlformats.org/officeDocument/2006/relationships/slide" Target="slides/slide39.xml"/><Relationship Id="rId75" Type="http://schemas.openxmlformats.org/officeDocument/2006/relationships/slide" Target="slides/slide60.xml"/><Relationship Id="rId96" Type="http://schemas.openxmlformats.org/officeDocument/2006/relationships/slide" Target="slides/slide81.xml"/><Relationship Id="rId140" Type="http://schemas.openxmlformats.org/officeDocument/2006/relationships/slide" Target="slides/slide125.xml"/><Relationship Id="rId161" Type="http://schemas.openxmlformats.org/officeDocument/2006/relationships/slide" Target="slides/slide146.xml"/><Relationship Id="rId182" Type="http://schemas.openxmlformats.org/officeDocument/2006/relationships/slide" Target="slides/slide167.xml"/><Relationship Id="rId217" Type="http://schemas.openxmlformats.org/officeDocument/2006/relationships/slide" Target="slides/slide202.xml"/><Relationship Id="rId6" Type="http://schemas.openxmlformats.org/officeDocument/2006/relationships/slideMaster" Target="slideMasters/slideMaster6.xml"/><Relationship Id="rId238" Type="http://schemas.openxmlformats.org/officeDocument/2006/relationships/slide" Target="slides/slide223.xml"/><Relationship Id="rId259" Type="http://schemas.openxmlformats.org/officeDocument/2006/relationships/theme" Target="theme/theme1.xml"/><Relationship Id="rId23" Type="http://schemas.openxmlformats.org/officeDocument/2006/relationships/slide" Target="slides/slide8.xml"/><Relationship Id="rId119" Type="http://schemas.openxmlformats.org/officeDocument/2006/relationships/slide" Target="slides/slide104.xml"/><Relationship Id="rId44" Type="http://schemas.openxmlformats.org/officeDocument/2006/relationships/slide" Target="slides/slide29.xml"/><Relationship Id="rId65" Type="http://schemas.openxmlformats.org/officeDocument/2006/relationships/slide" Target="slides/slide50.xml"/><Relationship Id="rId86" Type="http://schemas.openxmlformats.org/officeDocument/2006/relationships/slide" Target="slides/slide71.xml"/><Relationship Id="rId130" Type="http://schemas.openxmlformats.org/officeDocument/2006/relationships/slide" Target="slides/slide115.xml"/><Relationship Id="rId151" Type="http://schemas.openxmlformats.org/officeDocument/2006/relationships/slide" Target="slides/slide136.xml"/><Relationship Id="rId172" Type="http://schemas.openxmlformats.org/officeDocument/2006/relationships/slide" Target="slides/slide157.xml"/><Relationship Id="rId193" Type="http://schemas.openxmlformats.org/officeDocument/2006/relationships/slide" Target="slides/slide178.xml"/><Relationship Id="rId207" Type="http://schemas.openxmlformats.org/officeDocument/2006/relationships/slide" Target="slides/slide192.xml"/><Relationship Id="rId228" Type="http://schemas.openxmlformats.org/officeDocument/2006/relationships/slide" Target="slides/slide213.xml"/><Relationship Id="rId249" Type="http://schemas.openxmlformats.org/officeDocument/2006/relationships/slide" Target="slides/slide234.xml"/><Relationship Id="rId13" Type="http://schemas.openxmlformats.org/officeDocument/2006/relationships/slideMaster" Target="slideMasters/slideMaster13.xml"/><Relationship Id="rId109" Type="http://schemas.openxmlformats.org/officeDocument/2006/relationships/slide" Target="slides/slide94.xml"/><Relationship Id="rId260" Type="http://schemas.openxmlformats.org/officeDocument/2006/relationships/tableStyles" Target="tableStyles.xml"/><Relationship Id="rId34" Type="http://schemas.openxmlformats.org/officeDocument/2006/relationships/slide" Target="slides/slide19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slide" Target="slides/slide82.xml"/><Relationship Id="rId120" Type="http://schemas.openxmlformats.org/officeDocument/2006/relationships/slide" Target="slides/slide105.xml"/><Relationship Id="rId141" Type="http://schemas.openxmlformats.org/officeDocument/2006/relationships/slide" Target="slides/slide126.xml"/><Relationship Id="rId7" Type="http://schemas.openxmlformats.org/officeDocument/2006/relationships/slideMaster" Target="slideMasters/slideMaster7.xml"/><Relationship Id="rId162" Type="http://schemas.openxmlformats.org/officeDocument/2006/relationships/slide" Target="slides/slide147.xml"/><Relationship Id="rId183" Type="http://schemas.openxmlformats.org/officeDocument/2006/relationships/slide" Target="slides/slide168.xml"/><Relationship Id="rId218" Type="http://schemas.openxmlformats.org/officeDocument/2006/relationships/slide" Target="slides/slide203.xml"/><Relationship Id="rId239" Type="http://schemas.openxmlformats.org/officeDocument/2006/relationships/slide" Target="slides/slide224.xml"/><Relationship Id="rId250" Type="http://schemas.openxmlformats.org/officeDocument/2006/relationships/slide" Target="slides/slide235.xml"/><Relationship Id="rId24" Type="http://schemas.openxmlformats.org/officeDocument/2006/relationships/slide" Target="slides/slide9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110" Type="http://schemas.openxmlformats.org/officeDocument/2006/relationships/slide" Target="slides/slide95.xml"/><Relationship Id="rId131" Type="http://schemas.openxmlformats.org/officeDocument/2006/relationships/slide" Target="slides/slide116.xml"/><Relationship Id="rId152" Type="http://schemas.openxmlformats.org/officeDocument/2006/relationships/slide" Target="slides/slide137.xml"/><Relationship Id="rId173" Type="http://schemas.openxmlformats.org/officeDocument/2006/relationships/slide" Target="slides/slide158.xml"/><Relationship Id="rId194" Type="http://schemas.openxmlformats.org/officeDocument/2006/relationships/slide" Target="slides/slide179.xml"/><Relationship Id="rId208" Type="http://schemas.openxmlformats.org/officeDocument/2006/relationships/slide" Target="slides/slide193.xml"/><Relationship Id="rId229" Type="http://schemas.openxmlformats.org/officeDocument/2006/relationships/slide" Target="slides/slide214.xml"/><Relationship Id="rId240" Type="http://schemas.openxmlformats.org/officeDocument/2006/relationships/slide" Target="slides/slide225.xml"/><Relationship Id="rId14" Type="http://schemas.openxmlformats.org/officeDocument/2006/relationships/slideMaster" Target="slideMasters/slideMaster14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Relationship Id="rId100" Type="http://schemas.openxmlformats.org/officeDocument/2006/relationships/slide" Target="slides/slide85.xml"/><Relationship Id="rId8" Type="http://schemas.openxmlformats.org/officeDocument/2006/relationships/slideMaster" Target="slideMasters/slideMaster8.xml"/><Relationship Id="rId98" Type="http://schemas.openxmlformats.org/officeDocument/2006/relationships/slide" Target="slides/slide83.xml"/><Relationship Id="rId121" Type="http://schemas.openxmlformats.org/officeDocument/2006/relationships/slide" Target="slides/slide106.xml"/><Relationship Id="rId142" Type="http://schemas.openxmlformats.org/officeDocument/2006/relationships/slide" Target="slides/slide127.xml"/><Relationship Id="rId163" Type="http://schemas.openxmlformats.org/officeDocument/2006/relationships/slide" Target="slides/slide148.xml"/><Relationship Id="rId184" Type="http://schemas.openxmlformats.org/officeDocument/2006/relationships/slide" Target="slides/slide169.xml"/><Relationship Id="rId219" Type="http://schemas.openxmlformats.org/officeDocument/2006/relationships/slide" Target="slides/slide204.xml"/><Relationship Id="rId230" Type="http://schemas.openxmlformats.org/officeDocument/2006/relationships/slide" Target="slides/slide215.xml"/><Relationship Id="rId251" Type="http://schemas.openxmlformats.org/officeDocument/2006/relationships/slide" Target="slides/slide236.xml"/><Relationship Id="rId25" Type="http://schemas.openxmlformats.org/officeDocument/2006/relationships/slide" Target="slides/slide10.xml"/><Relationship Id="rId46" Type="http://schemas.openxmlformats.org/officeDocument/2006/relationships/slide" Target="slides/slide31.xml"/><Relationship Id="rId67" Type="http://schemas.openxmlformats.org/officeDocument/2006/relationships/slide" Target="slides/slide52.xml"/><Relationship Id="rId88" Type="http://schemas.openxmlformats.org/officeDocument/2006/relationships/slide" Target="slides/slide73.xml"/><Relationship Id="rId111" Type="http://schemas.openxmlformats.org/officeDocument/2006/relationships/slide" Target="slides/slide96.xml"/><Relationship Id="rId132" Type="http://schemas.openxmlformats.org/officeDocument/2006/relationships/slide" Target="slides/slide117.xml"/><Relationship Id="rId153" Type="http://schemas.openxmlformats.org/officeDocument/2006/relationships/slide" Target="slides/slide138.xml"/><Relationship Id="rId174" Type="http://schemas.openxmlformats.org/officeDocument/2006/relationships/slide" Target="slides/slide159.xml"/><Relationship Id="rId195" Type="http://schemas.openxmlformats.org/officeDocument/2006/relationships/slide" Target="slides/slide180.xml"/><Relationship Id="rId209" Type="http://schemas.openxmlformats.org/officeDocument/2006/relationships/slide" Target="slides/slide194.xml"/><Relationship Id="rId220" Type="http://schemas.openxmlformats.org/officeDocument/2006/relationships/slide" Target="slides/slide205.xml"/><Relationship Id="rId241" Type="http://schemas.openxmlformats.org/officeDocument/2006/relationships/slide" Target="slides/slide226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21.xml"/><Relationship Id="rId57" Type="http://schemas.openxmlformats.org/officeDocument/2006/relationships/slide" Target="slides/slide42.xml"/><Relationship Id="rId78" Type="http://schemas.openxmlformats.org/officeDocument/2006/relationships/slide" Target="slides/slide63.xml"/><Relationship Id="rId99" Type="http://schemas.openxmlformats.org/officeDocument/2006/relationships/slide" Target="slides/slide84.xml"/><Relationship Id="rId101" Type="http://schemas.openxmlformats.org/officeDocument/2006/relationships/slide" Target="slides/slide86.xml"/><Relationship Id="rId122" Type="http://schemas.openxmlformats.org/officeDocument/2006/relationships/slide" Target="slides/slide107.xml"/><Relationship Id="rId143" Type="http://schemas.openxmlformats.org/officeDocument/2006/relationships/slide" Target="slides/slide128.xml"/><Relationship Id="rId164" Type="http://schemas.openxmlformats.org/officeDocument/2006/relationships/slide" Target="slides/slide149.xml"/><Relationship Id="rId185" Type="http://schemas.openxmlformats.org/officeDocument/2006/relationships/slide" Target="slides/slide170.xml"/><Relationship Id="rId9" Type="http://schemas.openxmlformats.org/officeDocument/2006/relationships/slideMaster" Target="slideMasters/slideMaster9.xml"/><Relationship Id="rId210" Type="http://schemas.openxmlformats.org/officeDocument/2006/relationships/slide" Target="slides/slide195.xml"/><Relationship Id="rId26" Type="http://schemas.openxmlformats.org/officeDocument/2006/relationships/slide" Target="slides/slide11.xml"/><Relationship Id="rId231" Type="http://schemas.openxmlformats.org/officeDocument/2006/relationships/slide" Target="slides/slide216.xml"/><Relationship Id="rId252" Type="http://schemas.openxmlformats.org/officeDocument/2006/relationships/slide" Target="slides/slide237.xml"/><Relationship Id="rId47" Type="http://schemas.openxmlformats.org/officeDocument/2006/relationships/slide" Target="slides/slide32.xml"/><Relationship Id="rId68" Type="http://schemas.openxmlformats.org/officeDocument/2006/relationships/slide" Target="slides/slide53.xml"/><Relationship Id="rId89" Type="http://schemas.openxmlformats.org/officeDocument/2006/relationships/slide" Target="slides/slide74.xml"/><Relationship Id="rId112" Type="http://schemas.openxmlformats.org/officeDocument/2006/relationships/slide" Target="slides/slide97.xml"/><Relationship Id="rId133" Type="http://schemas.openxmlformats.org/officeDocument/2006/relationships/slide" Target="slides/slide118.xml"/><Relationship Id="rId154" Type="http://schemas.openxmlformats.org/officeDocument/2006/relationships/slide" Target="slides/slide139.xml"/><Relationship Id="rId175" Type="http://schemas.openxmlformats.org/officeDocument/2006/relationships/slide" Target="slides/slide160.xml"/><Relationship Id="rId196" Type="http://schemas.openxmlformats.org/officeDocument/2006/relationships/slide" Target="slides/slide181.xml"/><Relationship Id="rId200" Type="http://schemas.openxmlformats.org/officeDocument/2006/relationships/slide" Target="slides/slide185.xml"/><Relationship Id="rId16" Type="http://schemas.openxmlformats.org/officeDocument/2006/relationships/slide" Target="slides/slide1.xml"/><Relationship Id="rId221" Type="http://schemas.openxmlformats.org/officeDocument/2006/relationships/slide" Target="slides/slide206.xml"/><Relationship Id="rId242" Type="http://schemas.openxmlformats.org/officeDocument/2006/relationships/slide" Target="slides/slide227.xml"/><Relationship Id="rId37" Type="http://schemas.openxmlformats.org/officeDocument/2006/relationships/slide" Target="slides/slide22.xml"/><Relationship Id="rId58" Type="http://schemas.openxmlformats.org/officeDocument/2006/relationships/slide" Target="slides/slide43.xml"/><Relationship Id="rId79" Type="http://schemas.openxmlformats.org/officeDocument/2006/relationships/slide" Target="slides/slide64.xml"/><Relationship Id="rId102" Type="http://schemas.openxmlformats.org/officeDocument/2006/relationships/slide" Target="slides/slide87.xml"/><Relationship Id="rId123" Type="http://schemas.openxmlformats.org/officeDocument/2006/relationships/slide" Target="slides/slide108.xml"/><Relationship Id="rId144" Type="http://schemas.openxmlformats.org/officeDocument/2006/relationships/slide" Target="slides/slide129.xml"/><Relationship Id="rId90" Type="http://schemas.openxmlformats.org/officeDocument/2006/relationships/slide" Target="slides/slide75.xml"/><Relationship Id="rId165" Type="http://schemas.openxmlformats.org/officeDocument/2006/relationships/slide" Target="slides/slide150.xml"/><Relationship Id="rId186" Type="http://schemas.openxmlformats.org/officeDocument/2006/relationships/slide" Target="slides/slide171.xml"/><Relationship Id="rId211" Type="http://schemas.openxmlformats.org/officeDocument/2006/relationships/slide" Target="slides/slide196.xml"/><Relationship Id="rId232" Type="http://schemas.openxmlformats.org/officeDocument/2006/relationships/slide" Target="slides/slide217.xml"/><Relationship Id="rId253" Type="http://schemas.openxmlformats.org/officeDocument/2006/relationships/slide" Target="slides/slide238.xml"/><Relationship Id="rId27" Type="http://schemas.openxmlformats.org/officeDocument/2006/relationships/slide" Target="slides/slide12.xml"/><Relationship Id="rId48" Type="http://schemas.openxmlformats.org/officeDocument/2006/relationships/slide" Target="slides/slide33.xml"/><Relationship Id="rId69" Type="http://schemas.openxmlformats.org/officeDocument/2006/relationships/slide" Target="slides/slide54.xml"/><Relationship Id="rId113" Type="http://schemas.openxmlformats.org/officeDocument/2006/relationships/slide" Target="slides/slide98.xml"/><Relationship Id="rId134" Type="http://schemas.openxmlformats.org/officeDocument/2006/relationships/slide" Target="slides/slide119.xml"/><Relationship Id="rId80" Type="http://schemas.openxmlformats.org/officeDocument/2006/relationships/slide" Target="slides/slide65.xml"/><Relationship Id="rId155" Type="http://schemas.openxmlformats.org/officeDocument/2006/relationships/slide" Target="slides/slide140.xml"/><Relationship Id="rId176" Type="http://schemas.openxmlformats.org/officeDocument/2006/relationships/slide" Target="slides/slide161.xml"/><Relationship Id="rId197" Type="http://schemas.openxmlformats.org/officeDocument/2006/relationships/slide" Target="slides/slide182.xml"/><Relationship Id="rId201" Type="http://schemas.openxmlformats.org/officeDocument/2006/relationships/slide" Target="slides/slide186.xml"/><Relationship Id="rId222" Type="http://schemas.openxmlformats.org/officeDocument/2006/relationships/slide" Target="slides/slide207.xml"/><Relationship Id="rId243" Type="http://schemas.openxmlformats.org/officeDocument/2006/relationships/slide" Target="slides/slide228.xml"/><Relationship Id="rId17" Type="http://schemas.openxmlformats.org/officeDocument/2006/relationships/slide" Target="slides/slide2.xml"/><Relationship Id="rId38" Type="http://schemas.openxmlformats.org/officeDocument/2006/relationships/slide" Target="slides/slide23.xml"/><Relationship Id="rId59" Type="http://schemas.openxmlformats.org/officeDocument/2006/relationships/slide" Target="slides/slide44.xml"/><Relationship Id="rId103" Type="http://schemas.openxmlformats.org/officeDocument/2006/relationships/slide" Target="slides/slide88.xml"/><Relationship Id="rId124" Type="http://schemas.openxmlformats.org/officeDocument/2006/relationships/slide" Target="slides/slide109.xml"/><Relationship Id="rId70" Type="http://schemas.openxmlformats.org/officeDocument/2006/relationships/slide" Target="slides/slide55.xml"/><Relationship Id="rId91" Type="http://schemas.openxmlformats.org/officeDocument/2006/relationships/slide" Target="slides/slide76.xml"/><Relationship Id="rId145" Type="http://schemas.openxmlformats.org/officeDocument/2006/relationships/slide" Target="slides/slide130.xml"/><Relationship Id="rId166" Type="http://schemas.openxmlformats.org/officeDocument/2006/relationships/slide" Target="slides/slide151.xml"/><Relationship Id="rId187" Type="http://schemas.openxmlformats.org/officeDocument/2006/relationships/slide" Target="slides/slide172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197.xml"/><Relationship Id="rId233" Type="http://schemas.openxmlformats.org/officeDocument/2006/relationships/slide" Target="slides/slide218.xml"/><Relationship Id="rId254" Type="http://schemas.openxmlformats.org/officeDocument/2006/relationships/slide" Target="slides/slide239.xml"/><Relationship Id="rId28" Type="http://schemas.openxmlformats.org/officeDocument/2006/relationships/slide" Target="slides/slide13.xml"/><Relationship Id="rId49" Type="http://schemas.openxmlformats.org/officeDocument/2006/relationships/slide" Target="slides/slide34.xml"/><Relationship Id="rId114" Type="http://schemas.openxmlformats.org/officeDocument/2006/relationships/slide" Target="slides/slide99.xml"/><Relationship Id="rId60" Type="http://schemas.openxmlformats.org/officeDocument/2006/relationships/slide" Target="slides/slide45.xml"/><Relationship Id="rId81" Type="http://schemas.openxmlformats.org/officeDocument/2006/relationships/slide" Target="slides/slide66.xml"/><Relationship Id="rId135" Type="http://schemas.openxmlformats.org/officeDocument/2006/relationships/slide" Target="slides/slide120.xml"/><Relationship Id="rId156" Type="http://schemas.openxmlformats.org/officeDocument/2006/relationships/slide" Target="slides/slide141.xml"/><Relationship Id="rId177" Type="http://schemas.openxmlformats.org/officeDocument/2006/relationships/slide" Target="slides/slide162.xml"/><Relationship Id="rId198" Type="http://schemas.openxmlformats.org/officeDocument/2006/relationships/slide" Target="slides/slide183.xml"/><Relationship Id="rId202" Type="http://schemas.openxmlformats.org/officeDocument/2006/relationships/slide" Target="slides/slide187.xml"/><Relationship Id="rId223" Type="http://schemas.openxmlformats.org/officeDocument/2006/relationships/slide" Target="slides/slide208.xml"/><Relationship Id="rId244" Type="http://schemas.openxmlformats.org/officeDocument/2006/relationships/slide" Target="slides/slide229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50" Type="http://schemas.openxmlformats.org/officeDocument/2006/relationships/slide" Target="slides/slide35.xml"/><Relationship Id="rId104" Type="http://schemas.openxmlformats.org/officeDocument/2006/relationships/slide" Target="slides/slide89.xml"/><Relationship Id="rId125" Type="http://schemas.openxmlformats.org/officeDocument/2006/relationships/slide" Target="slides/slide110.xml"/><Relationship Id="rId146" Type="http://schemas.openxmlformats.org/officeDocument/2006/relationships/slide" Target="slides/slide131.xml"/><Relationship Id="rId167" Type="http://schemas.openxmlformats.org/officeDocument/2006/relationships/slide" Target="slides/slide152.xml"/><Relationship Id="rId188" Type="http://schemas.openxmlformats.org/officeDocument/2006/relationships/slide" Target="slides/slide173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13" Type="http://schemas.openxmlformats.org/officeDocument/2006/relationships/slide" Target="slides/slide198.xml"/><Relationship Id="rId234" Type="http://schemas.openxmlformats.org/officeDocument/2006/relationships/slide" Target="slides/slide21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4.xml"/><Relationship Id="rId255" Type="http://schemas.openxmlformats.org/officeDocument/2006/relationships/slide" Target="slides/slide240.xml"/><Relationship Id="rId40" Type="http://schemas.openxmlformats.org/officeDocument/2006/relationships/slide" Target="slides/slide25.xml"/><Relationship Id="rId115" Type="http://schemas.openxmlformats.org/officeDocument/2006/relationships/slide" Target="slides/slide100.xml"/><Relationship Id="rId136" Type="http://schemas.openxmlformats.org/officeDocument/2006/relationships/slide" Target="slides/slide121.xml"/><Relationship Id="rId157" Type="http://schemas.openxmlformats.org/officeDocument/2006/relationships/slide" Target="slides/slide142.xml"/><Relationship Id="rId178" Type="http://schemas.openxmlformats.org/officeDocument/2006/relationships/slide" Target="slides/slide163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99" Type="http://schemas.openxmlformats.org/officeDocument/2006/relationships/slide" Target="slides/slide184.xml"/><Relationship Id="rId203" Type="http://schemas.openxmlformats.org/officeDocument/2006/relationships/slide" Target="slides/slide188.xml"/><Relationship Id="rId19" Type="http://schemas.openxmlformats.org/officeDocument/2006/relationships/slide" Target="slides/slide4.xml"/><Relationship Id="rId224" Type="http://schemas.openxmlformats.org/officeDocument/2006/relationships/slide" Target="slides/slide209.xml"/><Relationship Id="rId245" Type="http://schemas.openxmlformats.org/officeDocument/2006/relationships/slide" Target="slides/slide230.xml"/><Relationship Id="rId30" Type="http://schemas.openxmlformats.org/officeDocument/2006/relationships/slide" Target="slides/slide15.xml"/><Relationship Id="rId105" Type="http://schemas.openxmlformats.org/officeDocument/2006/relationships/slide" Target="slides/slide90.xml"/><Relationship Id="rId126" Type="http://schemas.openxmlformats.org/officeDocument/2006/relationships/slide" Target="slides/slide111.xml"/><Relationship Id="rId147" Type="http://schemas.openxmlformats.org/officeDocument/2006/relationships/slide" Target="slides/slide132.xml"/><Relationship Id="rId168" Type="http://schemas.openxmlformats.org/officeDocument/2006/relationships/slide" Target="slides/slide153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93" Type="http://schemas.openxmlformats.org/officeDocument/2006/relationships/slide" Target="slides/slide78.xml"/><Relationship Id="rId189" Type="http://schemas.openxmlformats.org/officeDocument/2006/relationships/slide" Target="slides/slide174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199.xml"/><Relationship Id="rId235" Type="http://schemas.openxmlformats.org/officeDocument/2006/relationships/slide" Target="slides/slide220.xml"/><Relationship Id="rId256" Type="http://schemas.openxmlformats.org/officeDocument/2006/relationships/notesMaster" Target="notesMasters/notesMaster1.xml"/><Relationship Id="rId116" Type="http://schemas.openxmlformats.org/officeDocument/2006/relationships/slide" Target="slides/slide101.xml"/><Relationship Id="rId137" Type="http://schemas.openxmlformats.org/officeDocument/2006/relationships/slide" Target="slides/slide122.xml"/><Relationship Id="rId158" Type="http://schemas.openxmlformats.org/officeDocument/2006/relationships/slide" Target="slides/slide143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62" Type="http://schemas.openxmlformats.org/officeDocument/2006/relationships/slide" Target="slides/slide47.xml"/><Relationship Id="rId83" Type="http://schemas.openxmlformats.org/officeDocument/2006/relationships/slide" Target="slides/slide68.xml"/><Relationship Id="rId179" Type="http://schemas.openxmlformats.org/officeDocument/2006/relationships/slide" Target="slides/slide164.xml"/><Relationship Id="rId190" Type="http://schemas.openxmlformats.org/officeDocument/2006/relationships/slide" Target="slides/slide175.xml"/><Relationship Id="rId204" Type="http://schemas.openxmlformats.org/officeDocument/2006/relationships/slide" Target="slides/slide189.xml"/><Relationship Id="rId225" Type="http://schemas.openxmlformats.org/officeDocument/2006/relationships/slide" Target="slides/slide210.xml"/><Relationship Id="rId246" Type="http://schemas.openxmlformats.org/officeDocument/2006/relationships/slide" Target="slides/slide231.xml"/><Relationship Id="rId106" Type="http://schemas.openxmlformats.org/officeDocument/2006/relationships/slide" Target="slides/slide91.xml"/><Relationship Id="rId127" Type="http://schemas.openxmlformats.org/officeDocument/2006/relationships/slide" Target="slides/slide11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52" Type="http://schemas.openxmlformats.org/officeDocument/2006/relationships/slide" Target="slides/slide37.xml"/><Relationship Id="rId73" Type="http://schemas.openxmlformats.org/officeDocument/2006/relationships/slide" Target="slides/slide58.xml"/><Relationship Id="rId94" Type="http://schemas.openxmlformats.org/officeDocument/2006/relationships/slide" Target="slides/slide79.xml"/><Relationship Id="rId148" Type="http://schemas.openxmlformats.org/officeDocument/2006/relationships/slide" Target="slides/slide133.xml"/><Relationship Id="rId169" Type="http://schemas.openxmlformats.org/officeDocument/2006/relationships/slide" Target="slides/slide154.xml"/><Relationship Id="rId4" Type="http://schemas.openxmlformats.org/officeDocument/2006/relationships/slideMaster" Target="slideMasters/slideMaster4.xml"/><Relationship Id="rId180" Type="http://schemas.openxmlformats.org/officeDocument/2006/relationships/slide" Target="slides/slide165.xml"/><Relationship Id="rId215" Type="http://schemas.openxmlformats.org/officeDocument/2006/relationships/slide" Target="slides/slide200.xml"/><Relationship Id="rId236" Type="http://schemas.openxmlformats.org/officeDocument/2006/relationships/slide" Target="slides/slide221.xml"/><Relationship Id="rId257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EC431-B490-491E-82A9-31B8D3E90C0F}" type="datetimeFigureOut">
              <a:rPr lang="en-US" smtClean="0"/>
              <a:t>3/12/2015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08D86-B0E9-4CB0-A239-7AF33D16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23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D86-B0E9-4CB0-A239-7AF33D163E81}" type="slidenum">
              <a:rPr lang="en-US" smtClean="0">
                <a:solidFill>
                  <a:prstClr val="black"/>
                </a:solidFill>
              </a:rPr>
              <a:pPr/>
              <a:t>171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06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A88D4-C89E-4998-B7CC-248988E7F3A1}" type="slidenum">
              <a:rPr lang="en-US" smtClean="0">
                <a:solidFill>
                  <a:prstClr val="black"/>
                </a:solidFill>
              </a:rPr>
              <a:pPr/>
              <a:t>172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A88D4-C89E-4998-B7CC-248988E7F3A1}" type="slidenum">
              <a:rPr lang="en-US" smtClean="0">
                <a:solidFill>
                  <a:prstClr val="black"/>
                </a:solidFill>
              </a:rPr>
              <a:pPr/>
              <a:t>173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720A8E-285B-4C16-AB62-3D9A4C3FFF92}" type="slidenum">
              <a:rPr lang="en-US" smtClean="0">
                <a:solidFill>
                  <a:srgbClr val="000000"/>
                </a:solidFill>
              </a:rPr>
              <a:pPr/>
              <a:t>187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720A8E-285B-4C16-AB62-3D9A4C3FFF92}" type="slidenum">
              <a:rPr lang="en-US" smtClean="0">
                <a:solidFill>
                  <a:srgbClr val="000000"/>
                </a:solidFill>
              </a:rPr>
              <a:pPr/>
              <a:t>188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190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191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192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193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194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63B5DE-67B8-4B3D-9A1B-4173C864C189}" type="slidenum">
              <a:rPr lang="en-US" sz="1200">
                <a:solidFill>
                  <a:srgbClr val="000000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195</a:t>
            </a:fld>
            <a:endParaRPr lang="en-US" sz="120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D86-B0E9-4CB0-A239-7AF33D163E81}" type="slidenum">
              <a:rPr lang="en-US" smtClean="0">
                <a:solidFill>
                  <a:prstClr val="black"/>
                </a:solidFill>
              </a:rPr>
              <a:pPr/>
              <a:t>134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06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D86-B0E9-4CB0-A239-7AF33D163E81}" type="slidenum">
              <a:rPr lang="en-US" smtClean="0">
                <a:solidFill>
                  <a:prstClr val="black"/>
                </a:solidFill>
              </a:rPr>
              <a:pPr/>
              <a:t>154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06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D86-B0E9-4CB0-A239-7AF33D163E81}" type="slidenum">
              <a:rPr lang="en-US" smtClean="0">
                <a:solidFill>
                  <a:prstClr val="black"/>
                </a:solidFill>
              </a:rPr>
              <a:pPr/>
              <a:t>163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06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E682E-35AB-43F6-A641-90AE9A87C2FB}" type="slidenum">
              <a:rPr lang="en-US">
                <a:solidFill>
                  <a:srgbClr val="000000"/>
                </a:solidFill>
              </a:rPr>
              <a:pPr/>
              <a:t>164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E682E-35AB-43F6-A641-90AE9A87C2FB}" type="slidenum">
              <a:rPr lang="en-US">
                <a:solidFill>
                  <a:srgbClr val="000000"/>
                </a:solidFill>
              </a:rPr>
              <a:pPr/>
              <a:t>165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E682E-35AB-43F6-A641-90AE9A87C2FB}" type="slidenum">
              <a:rPr lang="en-US">
                <a:solidFill>
                  <a:srgbClr val="000000"/>
                </a:solidFill>
              </a:rPr>
              <a:pPr/>
              <a:t>166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08D86-B0E9-4CB0-A239-7AF33D163E81}" type="slidenum">
              <a:rPr lang="en-US" smtClean="0">
                <a:solidFill>
                  <a:prstClr val="black"/>
                </a:solidFill>
              </a:rPr>
              <a:pPr/>
              <a:t>170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06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8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36B9-BD43-481F-855F-959D9F9B32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9F675-76CF-4E5B-B85D-664CB4378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2329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2885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680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481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233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2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800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391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158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6333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2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97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321" y="274897"/>
            <a:ext cx="603673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8B02E-3973-478D-A9A8-03D6090B6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175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603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99978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891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2916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018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096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9294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2348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574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6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72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282B9-A2F7-4E07-85A2-514D5F463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4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62348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74689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6034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66922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607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9154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936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176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2561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28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3"/>
            <a:ext cx="73152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68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831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026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940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0654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964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3334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0306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2784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32018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939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19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92249-749F-4F40-AE0E-4FEE6F3331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88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883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1059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7801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022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5182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45830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32031-E206-4FF8-852C-2E90A5F07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7300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E3087-7EE8-4648-853C-6D984EA2C4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942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440694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86430-25D8-4858-95E9-F74A1B4A91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301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600206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3" y="1600206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1A1B9-DA87-4C81-94F9-6EC1636F209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0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83589-1B39-4FD9-9032-A305D7548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848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BB8A-6509-4A0E-A1C5-C027250040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7057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12915-C1EA-4D1F-AF2E-F4C5D9CE57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135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24142-1C36-4056-A033-CEC9677307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4000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56" y="273093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05861-648D-4139-9926-3C097F6DE9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9730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53A91-35FC-4BB2-B952-24837B713B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228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00BD1-7064-4E9E-9B45-E3AAD07E37C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35395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22" y="274681"/>
            <a:ext cx="603673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6F3B9-F8ED-43CD-BE6C-786C9813CF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7730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685E7-A79F-4DD8-A540-3565936055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065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B02B9-A875-4CC6-9C4B-A14CD091AB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3167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9ECA7-C0AD-4CC6-A802-93370399D1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906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7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7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74AA6-361E-49E8-9D04-AA3685A5E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0087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CF228-EC68-4391-B0E6-020D6880F3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52782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408FD-69EA-4F34-8409-67A3BBC483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3410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8A792-E9F4-4804-BE74-6F109F4AB4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19831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504B8-70A4-408E-B8C9-2B0995B92B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91374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97D10-103C-4E1F-8ACE-83FC99A477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950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5112E-5963-4B12-9B0E-109E078E46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7718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ADDA3-DA6F-4171-9719-09DA80252F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8904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2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63DA4-C921-40D4-8DE6-AE6DA5704B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9100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4577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77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866690D-9437-4BE3-BF2D-B65471C254B8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6727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A3F7-59B9-42A8-8AAA-9510B76209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9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559AE-06B4-4882-BDB3-C8FA963E9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288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389CC-8D6A-45F9-BEB9-4DE5D8F969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88943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2C688-172D-49BD-9476-E977B1C1B4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7686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6C7CD-AFB9-4761-B02C-14F271256A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4619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F9903-224E-491E-B40D-6CA8F13986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32045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C7308-0EE6-4378-A0D3-62EBC12525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2374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54671-EFAC-41ED-96A8-5D0B0B0497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78550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256FF-408B-4E67-8A10-C2638FFF14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2558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E5BA6-99C2-448C-B409-DFCD80A5D8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4990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4B2F0-FC92-449D-A796-AEF54E25BB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516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05F63-DD4C-4812-8831-229CF3001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20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34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D03C2-9D6C-4F16-B8E8-AAE12415B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9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C2A06-14BB-4189-8685-9A887A6FE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66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22173-7F01-445A-8A75-9279A32B4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38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6F05-E73A-4331-97A2-55D13A9B4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25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93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93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19197-4C57-46D6-8D8E-DCB86F026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70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6DFA5-474C-426E-988F-6AF253FCF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78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443DD-4128-4F15-8B3F-47BFD72D42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24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1E173-A138-48C4-9B04-73688111C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71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AD4A3-AB13-4A40-8520-8CF051494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959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57A88-87E3-4881-80A9-5B99F29BB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79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B6558-E833-4B79-BB42-F646921C9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03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01E08-F947-45FC-8AA2-FAE91C183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3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440715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08E9C-4508-436C-82CC-7B9F18806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23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0C4FD-41D3-4BC7-86E9-4C4DD1671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29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C6F4B-0530-4A03-92D6-62D1D36281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72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CEB98-406D-470F-91EA-DDA7FBAA3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472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E8313-E048-402A-987A-910A8DE5B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954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65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20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185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30" y="1598613"/>
            <a:ext cx="4037013" cy="4570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64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941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0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600206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3" y="1600206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85D4-4E84-49A2-87DC-228DC4534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436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7877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24525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0237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023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0"/>
            <a:ext cx="2057400" cy="5894387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700"/>
            <a:ext cx="6021387" cy="5894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049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570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30" y="1598613"/>
            <a:ext cx="4037013" cy="4570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89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EC865-83D8-4F9A-8888-A0D477A0B5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ADA4F-4197-419E-9B70-7AAFBD0184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9325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A4FE3-7B46-4431-AF09-377163D76E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B24B6-CC47-4BF7-BD96-BAC0D31253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6271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CFBA8-2716-4802-A466-3CC4CD2AB0E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84F4C-C2D5-4F45-ADFD-08A9D872219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45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5F394-2748-484C-AE9E-1187D7EEDD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D8E10-A1F3-486B-AD5C-B0DA06FE79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0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2CB4-9F73-4027-9A4D-445E6DA77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063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0C6FA-EA5C-4D3A-AE51-30B989FC99F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3A87-71BA-48C8-97F0-3FDD9D166F5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172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718F7-E1DD-4D0E-8A5B-4CF3C98948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69D2-4A3A-484E-B133-449774A22DA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113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01C48-1D6B-4013-A9BC-035C3008DE2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A5EA4-3902-477F-94F0-8D31FA6BAE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8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E9305-C222-4ED6-8267-C33ABC2ABC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9EA92-DAFE-43DC-9994-2115EF2827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120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22D72-5230-44E9-AA7B-A04C8353070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B0A70-0A85-42B8-A4D3-E34CB34AB5A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0142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C9FF5-18FC-4B08-BFC0-367F7CAD708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81C57-9D1F-4858-A11F-6F57A3F3AE0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186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68EDF-684C-477D-91F4-7377AD0B8CD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11BA9-C54D-4512-88A6-8A30BC47D3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77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CB6A4-A3BA-4570-BECD-D199A02C47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809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3DD7D-D355-4468-8CD8-7D8BF4D391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761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2839-C0A7-40B7-B132-E2B5D0FBD1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3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8DC0D-2350-4394-9D91-C9354F62F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032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26389-9545-45BA-BF81-68C412580D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612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345DC-9FA1-426B-9338-39E7CAFBC4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802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E2FEF-65B5-4F74-9145-7E252F1A71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28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D3BD6-8DEE-42CF-9BC2-3E7EFEB721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966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DB6E3-2689-4AAC-A9F1-AD2115E71A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450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EDACD-7602-48F7-A3B3-CCBBE21ECE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95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FF599-6F2A-4222-AF29-FEC3CC863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66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0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0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D2C91-EE16-4791-903E-8989388332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721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98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2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8F72-EE5D-47A8-A617-9CD7B5A5A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89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947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25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964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685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826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04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9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0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8652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9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56" y="273309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7CFD4-8A31-4B89-AB0F-06D7BCA4D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819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57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918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1131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7349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604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725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7239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D034F-7DB9-4EB1-A84E-87F91B78E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103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E75EB-83AE-4119-AA2B-2D562B59E9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943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D48F7-2549-4DB9-B9F3-C7FA31107D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4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6FC99-695F-4B5C-A2BA-3F95901C7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504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1D336-A23D-46B0-B0E4-1D817291B7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9736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2B106-FA20-4561-AB5A-12D4B33255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20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0E76-C1BB-4AA5-B10E-7914A2E736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5278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705-38A4-4404-A15E-435E38E9FB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1769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FF4F-A017-4143-AF9E-4BBAE9ACD8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1349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EA239-6AA9-447D-946F-D2DD2BF52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99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E88CB-5613-4B18-905C-074139419D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7208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8E61-87C2-4AC1-923B-77F384EB98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162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956A-7255-4B89-957F-38ACA09434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741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2552-E509-4732-BDBF-42FAEC799F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CE50F2-65AE-4E38-A703-CE58E198BD7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4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4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8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i="1">
              <a:solidFill>
                <a:srgbClr val="000000"/>
              </a:solidFill>
            </a:endParaRPr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i="1">
              <a:solidFill>
                <a:srgbClr val="000000"/>
              </a:solidFill>
            </a:endParaRP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4F8460-D1C9-4013-8BAC-EECAF710881F}" type="slidenum">
              <a:rPr kumimoji="1" lang="en-US" i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5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0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0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0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8C2D59-AAE9-4FC3-9DE8-139537A56C4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18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0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0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0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1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1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45671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567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67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67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B7BD9B-7A7B-4797-8EA7-D229A18524B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4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777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6777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6777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358864-D63E-4798-AD17-7995935644B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8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28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28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8C8B2A-E884-4779-BE61-9CE167D9EFD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0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0" tIns="685800" rIns="685800" bIns="685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10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9C7251-E2ED-4CB5-A5B6-9A55430409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E9AFD0-9A45-4EA1-8B63-CC2AD0A808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5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8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28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28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29C5F8-760E-42DE-8B7F-E8F99F2D96F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9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3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57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 fontAlgn="base">
              <a:spcAft>
                <a:spcPct val="0"/>
              </a:spcAft>
              <a:defRPr/>
            </a:pPr>
            <a:fld id="{D5967F90-D824-4768-9F97-DA77FA1761B2}" type="slidenum">
              <a:rPr lang="en-US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9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3.xml"/><Relationship Id="rId5" Type="http://schemas.openxmlformats.org/officeDocument/2006/relationships/hyperlink" Target="https://bernalwood.wordpress.com/2014/09/18/tonight-the-language-of-food-a-bernal-heights-linguist-reads-the-menu/" TargetMode="External"/><Relationship Id="rId4" Type="http://schemas.openxmlformats.org/officeDocument/2006/relationships/image" Target="../media/image66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3.xml"/><Relationship Id="rId6" Type="http://schemas.openxmlformats.org/officeDocument/2006/relationships/hyperlink" Target="https://bernalwood.wordpress.com/2014/09/18/tonight-the-language-of-food-a-bernal-heights-linguist-reads-the-menu/" TargetMode="Externa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tif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if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tif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tif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if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tif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if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if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if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tif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if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if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http://cultura.culturamix.com/espiritualidade/o-atharva-veda" TargetMode="External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ra.it/parrozzo/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raya-group.co.jp/english/wagashi/art.html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raya-group.co.jp/english/wagashi/art.html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hyperlink" Target="https://www.toraya-group.co.jp/english/wagashi/art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hyperlink" Target="http://fifthgroup.com/blog/eccos-sunday-share-kids-food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74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74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74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74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74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74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tton_candy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4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nelyplanet.com/destinations/europe/ireland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115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.gov/cia/publications/factbook/geos/uk.html" TargetMode="Externa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4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f"/><Relationship Id="rId2" Type="http://schemas.openxmlformats.org/officeDocument/2006/relationships/image" Target="../media/image117.tiff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74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74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f"/><Relationship Id="rId2" Type="http://schemas.openxmlformats.org/officeDocument/2006/relationships/image" Target="../media/image117.tiff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f"/><Relationship Id="rId2" Type="http://schemas.openxmlformats.org/officeDocument/2006/relationships/image" Target="../media/image117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tton_candy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74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74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74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74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74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3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t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n.wikipedia.org/wiki/Cotton_candy" TargetMode="Externa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aily.com/releases/2008/07/080721152000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aily.com/releases/2008/07/080721152000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aily.com/releases/2008/07/080721152000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aily.com/releases/2008/07/080721152000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3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aily.com/releases/2008/07/080721152000.ht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131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3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hyperlink" Target="http://fifthgroup.com/blog/eccos-sunday-share-kids-food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n.wikipedia.org/wiki/Cotton_candy" TargetMode="Externa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tiff"/><Relationship Id="rId2" Type="http://schemas.openxmlformats.org/officeDocument/2006/relationships/image" Target="../media/image13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tif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elierortega.com/" TargetMode="Externa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tiff"/><Relationship Id="rId2" Type="http://schemas.openxmlformats.org/officeDocument/2006/relationships/image" Target="../media/image13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tif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tton_cand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tiff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tiff"/><Relationship Id="rId2" Type="http://schemas.openxmlformats.org/officeDocument/2006/relationships/image" Target="../media/image15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tif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tif"/><Relationship Id="rId2" Type="http://schemas.openxmlformats.org/officeDocument/2006/relationships/image" Target="../media/image154.tiff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tton_cand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9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9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9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rases.org.uk/meanings/proof-of-the-pudding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kitchenskinny.com/why-we-love-sugar-what-to-do-about-it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0.xml"/><Relationship Id="rId4" Type="http://schemas.openxmlformats.org/officeDocument/2006/relationships/hyperlink" Target="http://en.wikipedia.org/wiki/Sugar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kitchenskinny.com/why-we-love-sugar-what-to-do-about-it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0.xml"/><Relationship Id="rId4" Type="http://schemas.openxmlformats.org/officeDocument/2006/relationships/hyperlink" Target="http://en.wikipedia.org/wiki/Sugar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kitchenskinny.com/why-we-love-sugar-what-to-do-about-it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0.xml"/><Relationship Id="rId4" Type="http://schemas.openxmlformats.org/officeDocument/2006/relationships/hyperlink" Target="http://en.wikipedia.org/wiki/Sugar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nicethefuture.com/schede/uk/312?aliusid=312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hannonholden.com/blog/2011/08/three-sisters-duluth-family-photography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vescience.com/4949-sugar-changed-world.html" TargetMode="External"/><Relationship Id="rId1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://fifthgroup.com/blog/eccos-sunday-share-kids-food/" TargetMode="Externa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uevas_de_la_Ara%C3%B1a_en_Bicorp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uevas_de_la_Ara%C3%B1a_en_Bicorp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en.wikipedia.org/wiki/Cuevas_de_la_Ara%C3%B1a_en_Bicorp" TargetMode="Externa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ailymail.co.uk/news/article-2151002/Just-buzz-ness-usual--Fearless-Nepalese-honey-hunters-scale-250ft-cliffs-pursuit-prize--attack-worlds-largest-bees.html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news/article-2151002/Just-buzz-ness-usual--Fearless-Nepalese-honey-hunters-scale-250ft-cliffs-pursuit-prize--attack-worlds-largest-bees.html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annemariemaes.net/category/research/the-bee-laboratory/a-bee-is-a-bee-is-a-bee-the-bee-laboratory/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health/article-2255717/Sugar-biscuits-ice-cream-fuels-obesity-making-hungry.html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health/article-2255717/Sugar-biscuits-ice-cream-fuels-obesity-making-hungry.html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://www.ncats.nih.gov/news-and-events/features/glucose.html" TargetMode="Externa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://www.ncats.nih.gov/news-and-events/features/glucose.html" TargetMode="Externa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http://lennihollywood.wordpress.com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lennihollywood.wordpress.com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ail.co.uk/health/article-2683174/Is-SUGAR-responsible-rising-dementia-cases-High-levels-glucose-cause-memory-loss-study-finds.html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494161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47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0" y="1368275"/>
            <a:ext cx="7772400" cy="410625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What are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“Sweet Treats” ?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81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troufs\AppData\Local\Temp\Hass_avocado_-white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144000" cy="60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52714" y="4876800"/>
            <a:ext cx="7453086" cy="1752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native to [Puebla] Mexico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endParaRPr kumimoji="1" lang="en-US" sz="1200" b="1" dirty="0" smtClean="0">
              <a:solidFill>
                <a:srgbClr val="000000"/>
              </a:solidFill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2000" b="1" dirty="0" smtClean="0"/>
              <a:t>discovered in </a:t>
            </a:r>
            <a:r>
              <a:rPr lang="en-US" sz="2000" b="1" dirty="0" err="1" smtClean="0"/>
              <a:t>Coxcatlán</a:t>
            </a:r>
            <a:r>
              <a:rPr lang="en-US" sz="2000" b="1" dirty="0" smtClean="0"/>
              <a:t> cave, dating to </a:t>
            </a:r>
            <a:r>
              <a:rPr lang="en-US" sz="2000" b="1" i="1" dirty="0" smtClean="0"/>
              <a:t>ca</a:t>
            </a:r>
            <a:r>
              <a:rPr lang="en-US" sz="2000" b="1" dirty="0" smtClean="0"/>
              <a:t>. 10,000 B.C.</a:t>
            </a:r>
            <a:br>
              <a:rPr lang="en-US" sz="2000" b="1" dirty="0" smtClean="0"/>
            </a:br>
            <a:endParaRPr kumimoji="1" lang="en-US" sz="1200" b="1" dirty="0" smtClean="0">
              <a:solidFill>
                <a:srgbClr val="000000"/>
              </a:solidFill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"</a:t>
            </a:r>
            <a:r>
              <a:rPr kumimoji="1" lang="en-US" sz="2000" b="1" dirty="0">
                <a:solidFill>
                  <a:srgbClr val="000000"/>
                </a:solidFill>
              </a:rPr>
              <a:t>avocado" comes from the Spanish </a:t>
            </a:r>
            <a:r>
              <a:rPr kumimoji="1" lang="en-US" sz="2000" b="1" i="1" dirty="0" err="1" smtClean="0">
                <a:solidFill>
                  <a:srgbClr val="000000"/>
                </a:solidFill>
              </a:rPr>
              <a:t>aguacat</a:t>
            </a:r>
            <a:r>
              <a:rPr kumimoji="1" lang="en-US" sz="2000" b="1" dirty="0" smtClean="0">
                <a:solidFill>
                  <a:srgbClr val="000000"/>
                </a:solidFill>
              </a:rPr>
              <a:t>, </a:t>
            </a:r>
            <a:r>
              <a:rPr kumimoji="1" lang="en-US" sz="2000" b="1" dirty="0">
                <a:solidFill>
                  <a:srgbClr val="000000"/>
                </a:solidFill>
              </a:rPr>
              <a:t>which comes from </a:t>
            </a:r>
            <a:r>
              <a:rPr kumimoji="1" lang="en-US" sz="2000" b="1" dirty="0" smtClean="0">
                <a:solidFill>
                  <a:srgbClr val="000000"/>
                </a:solidFill>
              </a:rPr>
              <a:t>the 16</a:t>
            </a:r>
            <a:r>
              <a:rPr kumimoji="1" lang="en-US" sz="2000" b="1" baseline="30000" dirty="0" smtClean="0">
                <a:solidFill>
                  <a:srgbClr val="000000"/>
                </a:solidFill>
              </a:rPr>
              <a:t>th</a:t>
            </a:r>
            <a:r>
              <a:rPr kumimoji="1" lang="en-US" sz="2000" b="1" dirty="0" smtClean="0">
                <a:solidFill>
                  <a:srgbClr val="000000"/>
                </a:solidFill>
              </a:rPr>
              <a:t> century </a:t>
            </a:r>
            <a:r>
              <a:rPr kumimoji="1" lang="en-US" sz="2000" b="1" dirty="0" err="1">
                <a:solidFill>
                  <a:srgbClr val="000000"/>
                </a:solidFill>
              </a:rPr>
              <a:t>Nahuatl</a:t>
            </a:r>
            <a:r>
              <a:rPr kumimoji="1" lang="en-US" sz="2000" b="1" dirty="0">
                <a:solidFill>
                  <a:srgbClr val="000000"/>
                </a:solidFill>
              </a:rPr>
              <a:t> </a:t>
            </a:r>
            <a:r>
              <a:rPr kumimoji="1" lang="en-US" sz="2000" b="1" i="1" dirty="0" err="1" smtClean="0">
                <a:solidFill>
                  <a:srgbClr val="000000"/>
                </a:solidFill>
              </a:rPr>
              <a:t>āhuacatl</a:t>
            </a:r>
            <a:endParaRPr kumimoji="1" lang="en-US" sz="2000" b="1" i="1" dirty="0" smtClean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85800" y="60067"/>
            <a:ext cx="7772400" cy="175432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linguist information accompanies ingredients, sweet treat names, recipes . . 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and is featured in sidebars . . . </a:t>
            </a:r>
          </a:p>
        </p:txBody>
      </p:sp>
    </p:spTree>
    <p:extLst>
      <p:ext uri="{BB962C8B-B14F-4D97-AF65-F5344CB8AC3E}">
        <p14:creationId xmlns:p14="http://schemas.microsoft.com/office/powerpoint/2010/main" val="2372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roufs\AppData\Local\Temp\Avocado_with_cross_section_ed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73530"/>
            <a:ext cx="8382000" cy="353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52714" y="4876800"/>
            <a:ext cx="7453086" cy="1752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native to [Puebla] Mexico</a:t>
            </a:r>
          </a:p>
          <a:p>
            <a:pPr marL="342900" indent="-227013">
              <a:buFont typeface="Arial" panose="020B0604020202020204" pitchFamily="34" charset="0"/>
              <a:buChar char="•"/>
            </a:pPr>
            <a:endParaRPr kumimoji="1" lang="en-US" sz="1200" b="1" dirty="0" smtClean="0">
              <a:solidFill>
                <a:srgbClr val="000000"/>
              </a:solidFill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lang="en-US" sz="2000" b="1" dirty="0" smtClean="0"/>
              <a:t>discovered in </a:t>
            </a:r>
            <a:r>
              <a:rPr lang="en-US" sz="2000" b="1" dirty="0" err="1" smtClean="0"/>
              <a:t>Coxcatlán</a:t>
            </a:r>
            <a:r>
              <a:rPr lang="en-US" sz="2000" b="1" dirty="0" smtClean="0"/>
              <a:t> cave, dating to </a:t>
            </a:r>
            <a:r>
              <a:rPr lang="en-US" sz="2000" b="1" i="1" dirty="0" smtClean="0"/>
              <a:t>ca</a:t>
            </a:r>
            <a:r>
              <a:rPr lang="en-US" sz="2000" b="1" dirty="0" smtClean="0"/>
              <a:t>., 10,000 BC</a:t>
            </a:r>
            <a:br>
              <a:rPr lang="en-US" sz="2000" b="1" dirty="0" smtClean="0"/>
            </a:br>
            <a:endParaRPr kumimoji="1" lang="en-US" sz="1200" b="1" dirty="0" smtClean="0">
              <a:solidFill>
                <a:srgbClr val="000000"/>
              </a:solidFill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"</a:t>
            </a:r>
            <a:r>
              <a:rPr kumimoji="1" lang="en-US" sz="2000" b="1" dirty="0">
                <a:solidFill>
                  <a:srgbClr val="000000"/>
                </a:solidFill>
              </a:rPr>
              <a:t>avocado" comes from the Spanish </a:t>
            </a:r>
            <a:r>
              <a:rPr kumimoji="1" lang="en-US" sz="2000" b="1" i="1" dirty="0" err="1" smtClean="0">
                <a:solidFill>
                  <a:srgbClr val="000000"/>
                </a:solidFill>
              </a:rPr>
              <a:t>aguacat</a:t>
            </a:r>
            <a:r>
              <a:rPr kumimoji="1" lang="en-US" sz="2000" b="1" dirty="0" smtClean="0">
                <a:solidFill>
                  <a:srgbClr val="000000"/>
                </a:solidFill>
              </a:rPr>
              <a:t>, </a:t>
            </a:r>
            <a:r>
              <a:rPr kumimoji="1" lang="en-US" sz="2000" b="1" dirty="0">
                <a:solidFill>
                  <a:srgbClr val="000000"/>
                </a:solidFill>
              </a:rPr>
              <a:t>which comes from </a:t>
            </a:r>
            <a:r>
              <a:rPr kumimoji="1" lang="en-US" sz="2000" b="1" dirty="0" smtClean="0">
                <a:solidFill>
                  <a:srgbClr val="000000"/>
                </a:solidFill>
              </a:rPr>
              <a:t>the 16</a:t>
            </a:r>
            <a:r>
              <a:rPr kumimoji="1" lang="en-US" sz="2000" b="1" baseline="30000" dirty="0" smtClean="0">
                <a:solidFill>
                  <a:srgbClr val="000000"/>
                </a:solidFill>
              </a:rPr>
              <a:t>th</a:t>
            </a:r>
            <a:r>
              <a:rPr kumimoji="1" lang="en-US" sz="2000" b="1" dirty="0" smtClean="0">
                <a:solidFill>
                  <a:srgbClr val="000000"/>
                </a:solidFill>
              </a:rPr>
              <a:t> century </a:t>
            </a:r>
            <a:r>
              <a:rPr kumimoji="1" lang="en-US" sz="2000" b="1" dirty="0" err="1">
                <a:solidFill>
                  <a:srgbClr val="000000"/>
                </a:solidFill>
              </a:rPr>
              <a:t>Nahuatl</a:t>
            </a:r>
            <a:r>
              <a:rPr kumimoji="1" lang="en-US" sz="2000" b="1" dirty="0">
                <a:solidFill>
                  <a:srgbClr val="000000"/>
                </a:solidFill>
              </a:rPr>
              <a:t> </a:t>
            </a:r>
            <a:r>
              <a:rPr kumimoji="1" lang="en-US" sz="2000" b="1" i="1" dirty="0" err="1" smtClean="0">
                <a:solidFill>
                  <a:srgbClr val="000000"/>
                </a:solidFill>
              </a:rPr>
              <a:t>āhuacatl</a:t>
            </a:r>
            <a:endParaRPr kumimoji="1" lang="en-US" sz="2000" b="1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Image result for dan jurafsky &quot;The Language of Food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50" y="533400"/>
            <a:ext cx="8963050" cy="591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ttps://bernalwood.files.wordpress.com/2014/09/danjurafsky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14475"/>
            <a:ext cx="31432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04027" y="6135469"/>
            <a:ext cx="1706172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n-NO" sz="12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n-NO" sz="1200" dirty="0" smtClean="0"/>
              <a:t>NY</a:t>
            </a:r>
            <a:r>
              <a:rPr lang="nn-NO" sz="1200" dirty="0"/>
              <a:t>: W. W. Norton, 2014</a:t>
            </a:r>
            <a:endParaRPr lang="en-US" sz="1200" dirty="0" smtClean="0">
              <a:solidFill>
                <a:srgbClr val="FFFFFF"/>
              </a:solidFill>
              <a:latin typeface="Verdana" pitchFamily="34" charset="0"/>
              <a:hlinkClick r:id="rId5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FFFFFF"/>
                </a:solidFill>
                <a:latin typeface="Verdana" pitchFamily="34" charset="0"/>
                <a:hlinkClick r:id="rId5"/>
              </a:rPr>
              <a:t>source</a:t>
            </a:r>
            <a:endParaRPr lang="en-US" sz="1200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02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Image result for dan jurafsky &quot;The Language of Food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50" y="533400"/>
            <a:ext cx="8963050" cy="591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ttps://bernalwood.files.wordpress.com/2014/09/danjurafsky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14475"/>
            <a:ext cx="31432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201"/>
            <a:ext cx="4371975" cy="637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04027" y="6135469"/>
            <a:ext cx="1706172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n-NO" sz="12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n-NO" sz="1200" dirty="0" smtClean="0"/>
              <a:t>NY</a:t>
            </a:r>
            <a:r>
              <a:rPr lang="nn-NO" sz="1200" dirty="0"/>
              <a:t>: W. W. Norton, 2014</a:t>
            </a:r>
            <a:endParaRPr lang="en-US" sz="1200" dirty="0" smtClean="0">
              <a:solidFill>
                <a:srgbClr val="FFFFFF"/>
              </a:solidFill>
              <a:latin typeface="Verdana" pitchFamily="34" charset="0"/>
              <a:hlinkClick r:id="rId6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FFFFFF"/>
                </a:solidFill>
                <a:latin typeface="Verdana" pitchFamily="34" charset="0"/>
                <a:hlinkClick r:id="rId6"/>
              </a:rPr>
              <a:t>source</a:t>
            </a:r>
            <a:endParaRPr lang="en-US" sz="1200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4201847" y="3777342"/>
            <a:ext cx="4180153" cy="2627085"/>
          </a:xfrm>
          <a:custGeom>
            <a:avLst/>
            <a:gdLst>
              <a:gd name="connsiteX0" fmla="*/ 1959429 w 4020496"/>
              <a:gd name="connsiteY0" fmla="*/ 2452914 h 2627085"/>
              <a:gd name="connsiteX1" fmla="*/ 1843314 w 4020496"/>
              <a:gd name="connsiteY1" fmla="*/ 2438400 h 2627085"/>
              <a:gd name="connsiteX2" fmla="*/ 1799772 w 4020496"/>
              <a:gd name="connsiteY2" fmla="*/ 2423885 h 2627085"/>
              <a:gd name="connsiteX3" fmla="*/ 1596572 w 4020496"/>
              <a:gd name="connsiteY3" fmla="*/ 2438400 h 2627085"/>
              <a:gd name="connsiteX4" fmla="*/ 1436914 w 4020496"/>
              <a:gd name="connsiteY4" fmla="*/ 2481942 h 2627085"/>
              <a:gd name="connsiteX5" fmla="*/ 1349829 w 4020496"/>
              <a:gd name="connsiteY5" fmla="*/ 2510971 h 2627085"/>
              <a:gd name="connsiteX6" fmla="*/ 1161143 w 4020496"/>
              <a:gd name="connsiteY6" fmla="*/ 2540000 h 2627085"/>
              <a:gd name="connsiteX7" fmla="*/ 943429 w 4020496"/>
              <a:gd name="connsiteY7" fmla="*/ 2525485 h 2627085"/>
              <a:gd name="connsiteX8" fmla="*/ 899886 w 4020496"/>
              <a:gd name="connsiteY8" fmla="*/ 2510971 h 2627085"/>
              <a:gd name="connsiteX9" fmla="*/ 754743 w 4020496"/>
              <a:gd name="connsiteY9" fmla="*/ 2496457 h 2627085"/>
              <a:gd name="connsiteX10" fmla="*/ 624114 w 4020496"/>
              <a:gd name="connsiteY10" fmla="*/ 2481942 h 2627085"/>
              <a:gd name="connsiteX11" fmla="*/ 551543 w 4020496"/>
              <a:gd name="connsiteY11" fmla="*/ 2467428 h 2627085"/>
              <a:gd name="connsiteX12" fmla="*/ 464457 w 4020496"/>
              <a:gd name="connsiteY12" fmla="*/ 2452914 h 2627085"/>
              <a:gd name="connsiteX13" fmla="*/ 391886 w 4020496"/>
              <a:gd name="connsiteY13" fmla="*/ 2438400 h 2627085"/>
              <a:gd name="connsiteX14" fmla="*/ 290286 w 4020496"/>
              <a:gd name="connsiteY14" fmla="*/ 2423885 h 2627085"/>
              <a:gd name="connsiteX15" fmla="*/ 203200 w 4020496"/>
              <a:gd name="connsiteY15" fmla="*/ 2409371 h 2627085"/>
              <a:gd name="connsiteX16" fmla="*/ 159657 w 4020496"/>
              <a:gd name="connsiteY16" fmla="*/ 2380342 h 2627085"/>
              <a:gd name="connsiteX17" fmla="*/ 145143 w 4020496"/>
              <a:gd name="connsiteY17" fmla="*/ 2293257 h 2627085"/>
              <a:gd name="connsiteX18" fmla="*/ 130629 w 4020496"/>
              <a:gd name="connsiteY18" fmla="*/ 2177142 h 2627085"/>
              <a:gd name="connsiteX19" fmla="*/ 116114 w 4020496"/>
              <a:gd name="connsiteY19" fmla="*/ 1785257 h 2627085"/>
              <a:gd name="connsiteX20" fmla="*/ 58057 w 4020496"/>
              <a:gd name="connsiteY20" fmla="*/ 1640114 h 2627085"/>
              <a:gd name="connsiteX21" fmla="*/ 29029 w 4020496"/>
              <a:gd name="connsiteY21" fmla="*/ 1553028 h 2627085"/>
              <a:gd name="connsiteX22" fmla="*/ 14514 w 4020496"/>
              <a:gd name="connsiteY22" fmla="*/ 1509485 h 2627085"/>
              <a:gd name="connsiteX23" fmla="*/ 0 w 4020496"/>
              <a:gd name="connsiteY23" fmla="*/ 1436914 h 2627085"/>
              <a:gd name="connsiteX24" fmla="*/ 14514 w 4020496"/>
              <a:gd name="connsiteY24" fmla="*/ 1175657 h 2627085"/>
              <a:gd name="connsiteX25" fmla="*/ 29029 w 4020496"/>
              <a:gd name="connsiteY25" fmla="*/ 1103085 h 2627085"/>
              <a:gd name="connsiteX26" fmla="*/ 43543 w 4020496"/>
              <a:gd name="connsiteY26" fmla="*/ 1001485 h 2627085"/>
              <a:gd name="connsiteX27" fmla="*/ 29029 w 4020496"/>
              <a:gd name="connsiteY27" fmla="*/ 711200 h 2627085"/>
              <a:gd name="connsiteX28" fmla="*/ 14514 w 4020496"/>
              <a:gd name="connsiteY28" fmla="*/ 653142 h 2627085"/>
              <a:gd name="connsiteX29" fmla="*/ 0 w 4020496"/>
              <a:gd name="connsiteY29" fmla="*/ 551542 h 2627085"/>
              <a:gd name="connsiteX30" fmla="*/ 29029 w 4020496"/>
              <a:gd name="connsiteY30" fmla="*/ 406400 h 2627085"/>
              <a:gd name="connsiteX31" fmla="*/ 58057 w 4020496"/>
              <a:gd name="connsiteY31" fmla="*/ 362857 h 2627085"/>
              <a:gd name="connsiteX32" fmla="*/ 101600 w 4020496"/>
              <a:gd name="connsiteY32" fmla="*/ 304800 h 2627085"/>
              <a:gd name="connsiteX33" fmla="*/ 145143 w 4020496"/>
              <a:gd name="connsiteY33" fmla="*/ 290285 h 2627085"/>
              <a:gd name="connsiteX34" fmla="*/ 174172 w 4020496"/>
              <a:gd name="connsiteY34" fmla="*/ 246742 h 2627085"/>
              <a:gd name="connsiteX35" fmla="*/ 261257 w 4020496"/>
              <a:gd name="connsiteY35" fmla="*/ 203200 h 2627085"/>
              <a:gd name="connsiteX36" fmla="*/ 304800 w 4020496"/>
              <a:gd name="connsiteY36" fmla="*/ 174171 h 2627085"/>
              <a:gd name="connsiteX37" fmla="*/ 420914 w 4020496"/>
              <a:gd name="connsiteY37" fmla="*/ 145142 h 2627085"/>
              <a:gd name="connsiteX38" fmla="*/ 522514 w 4020496"/>
              <a:gd name="connsiteY38" fmla="*/ 101600 h 2627085"/>
              <a:gd name="connsiteX39" fmla="*/ 566057 w 4020496"/>
              <a:gd name="connsiteY39" fmla="*/ 87085 h 2627085"/>
              <a:gd name="connsiteX40" fmla="*/ 769257 w 4020496"/>
              <a:gd name="connsiteY40" fmla="*/ 58057 h 2627085"/>
              <a:gd name="connsiteX41" fmla="*/ 885372 w 4020496"/>
              <a:gd name="connsiteY41" fmla="*/ 29028 h 2627085"/>
              <a:gd name="connsiteX42" fmla="*/ 1030514 w 4020496"/>
              <a:gd name="connsiteY42" fmla="*/ 14514 h 2627085"/>
              <a:gd name="connsiteX43" fmla="*/ 1146629 w 4020496"/>
              <a:gd name="connsiteY43" fmla="*/ 0 h 2627085"/>
              <a:gd name="connsiteX44" fmla="*/ 1407886 w 4020496"/>
              <a:gd name="connsiteY44" fmla="*/ 29028 h 2627085"/>
              <a:gd name="connsiteX45" fmla="*/ 1465943 w 4020496"/>
              <a:gd name="connsiteY45" fmla="*/ 43542 h 2627085"/>
              <a:gd name="connsiteX46" fmla="*/ 1582057 w 4020496"/>
              <a:gd name="connsiteY46" fmla="*/ 58057 h 2627085"/>
              <a:gd name="connsiteX47" fmla="*/ 1669143 w 4020496"/>
              <a:gd name="connsiteY47" fmla="*/ 72571 h 2627085"/>
              <a:gd name="connsiteX48" fmla="*/ 2612572 w 4020496"/>
              <a:gd name="connsiteY48" fmla="*/ 43542 h 2627085"/>
              <a:gd name="connsiteX49" fmla="*/ 2714172 w 4020496"/>
              <a:gd name="connsiteY49" fmla="*/ 29028 h 2627085"/>
              <a:gd name="connsiteX50" fmla="*/ 2888343 w 4020496"/>
              <a:gd name="connsiteY50" fmla="*/ 14514 h 2627085"/>
              <a:gd name="connsiteX51" fmla="*/ 3265714 w 4020496"/>
              <a:gd name="connsiteY51" fmla="*/ 29028 h 2627085"/>
              <a:gd name="connsiteX52" fmla="*/ 3309257 w 4020496"/>
              <a:gd name="connsiteY52" fmla="*/ 43542 h 2627085"/>
              <a:gd name="connsiteX53" fmla="*/ 3396343 w 4020496"/>
              <a:gd name="connsiteY53" fmla="*/ 58057 h 2627085"/>
              <a:gd name="connsiteX54" fmla="*/ 3439886 w 4020496"/>
              <a:gd name="connsiteY54" fmla="*/ 87085 h 2627085"/>
              <a:gd name="connsiteX55" fmla="*/ 3526972 w 4020496"/>
              <a:gd name="connsiteY55" fmla="*/ 116114 h 2627085"/>
              <a:gd name="connsiteX56" fmla="*/ 3585029 w 4020496"/>
              <a:gd name="connsiteY56" fmla="*/ 203200 h 2627085"/>
              <a:gd name="connsiteX57" fmla="*/ 3672114 w 4020496"/>
              <a:gd name="connsiteY57" fmla="*/ 290285 h 2627085"/>
              <a:gd name="connsiteX58" fmla="*/ 3701143 w 4020496"/>
              <a:gd name="connsiteY58" fmla="*/ 333828 h 2627085"/>
              <a:gd name="connsiteX59" fmla="*/ 3744686 w 4020496"/>
              <a:gd name="connsiteY59" fmla="*/ 420914 h 2627085"/>
              <a:gd name="connsiteX60" fmla="*/ 3817257 w 4020496"/>
              <a:gd name="connsiteY60" fmla="*/ 580571 h 2627085"/>
              <a:gd name="connsiteX61" fmla="*/ 3875314 w 4020496"/>
              <a:gd name="connsiteY61" fmla="*/ 682171 h 2627085"/>
              <a:gd name="connsiteX62" fmla="*/ 3904343 w 4020496"/>
              <a:gd name="connsiteY62" fmla="*/ 798285 h 2627085"/>
              <a:gd name="connsiteX63" fmla="*/ 3933372 w 4020496"/>
              <a:gd name="connsiteY63" fmla="*/ 856342 h 2627085"/>
              <a:gd name="connsiteX64" fmla="*/ 3962400 w 4020496"/>
              <a:gd name="connsiteY64" fmla="*/ 943428 h 2627085"/>
              <a:gd name="connsiteX65" fmla="*/ 3991429 w 4020496"/>
              <a:gd name="connsiteY65" fmla="*/ 1059542 h 2627085"/>
              <a:gd name="connsiteX66" fmla="*/ 4005943 w 4020496"/>
              <a:gd name="connsiteY66" fmla="*/ 1146628 h 2627085"/>
              <a:gd name="connsiteX67" fmla="*/ 4020457 w 4020496"/>
              <a:gd name="connsiteY67" fmla="*/ 1204685 h 2627085"/>
              <a:gd name="connsiteX68" fmla="*/ 3976914 w 4020496"/>
              <a:gd name="connsiteY68" fmla="*/ 1553028 h 2627085"/>
              <a:gd name="connsiteX69" fmla="*/ 3947886 w 4020496"/>
              <a:gd name="connsiteY69" fmla="*/ 1698171 h 2627085"/>
              <a:gd name="connsiteX70" fmla="*/ 3918857 w 4020496"/>
              <a:gd name="connsiteY70" fmla="*/ 1741714 h 2627085"/>
              <a:gd name="connsiteX71" fmla="*/ 3904343 w 4020496"/>
              <a:gd name="connsiteY71" fmla="*/ 1799771 h 2627085"/>
              <a:gd name="connsiteX72" fmla="*/ 3875314 w 4020496"/>
              <a:gd name="connsiteY72" fmla="*/ 1843314 h 2627085"/>
              <a:gd name="connsiteX73" fmla="*/ 3860800 w 4020496"/>
              <a:gd name="connsiteY73" fmla="*/ 1944914 h 2627085"/>
              <a:gd name="connsiteX74" fmla="*/ 3846286 w 4020496"/>
              <a:gd name="connsiteY74" fmla="*/ 1988457 h 2627085"/>
              <a:gd name="connsiteX75" fmla="*/ 3817257 w 4020496"/>
              <a:gd name="connsiteY75" fmla="*/ 2133600 h 2627085"/>
              <a:gd name="connsiteX76" fmla="*/ 3759200 w 4020496"/>
              <a:gd name="connsiteY76" fmla="*/ 2235200 h 2627085"/>
              <a:gd name="connsiteX77" fmla="*/ 3715657 w 4020496"/>
              <a:gd name="connsiteY77" fmla="*/ 2278742 h 2627085"/>
              <a:gd name="connsiteX78" fmla="*/ 3686629 w 4020496"/>
              <a:gd name="connsiteY78" fmla="*/ 2322285 h 2627085"/>
              <a:gd name="connsiteX79" fmla="*/ 3628572 w 4020496"/>
              <a:gd name="connsiteY79" fmla="*/ 2365828 h 2627085"/>
              <a:gd name="connsiteX80" fmla="*/ 3599543 w 4020496"/>
              <a:gd name="connsiteY80" fmla="*/ 2409371 h 2627085"/>
              <a:gd name="connsiteX81" fmla="*/ 3556000 w 4020496"/>
              <a:gd name="connsiteY81" fmla="*/ 2438400 h 2627085"/>
              <a:gd name="connsiteX82" fmla="*/ 3468914 w 4020496"/>
              <a:gd name="connsiteY82" fmla="*/ 2525485 h 2627085"/>
              <a:gd name="connsiteX83" fmla="*/ 3367314 w 4020496"/>
              <a:gd name="connsiteY83" fmla="*/ 2569028 h 2627085"/>
              <a:gd name="connsiteX84" fmla="*/ 3280229 w 4020496"/>
              <a:gd name="connsiteY84" fmla="*/ 2598057 h 2627085"/>
              <a:gd name="connsiteX85" fmla="*/ 3236686 w 4020496"/>
              <a:gd name="connsiteY85" fmla="*/ 2612571 h 2627085"/>
              <a:gd name="connsiteX86" fmla="*/ 3091543 w 4020496"/>
              <a:gd name="connsiteY86" fmla="*/ 2627085 h 2627085"/>
              <a:gd name="connsiteX87" fmla="*/ 2786743 w 4020496"/>
              <a:gd name="connsiteY87" fmla="*/ 2612571 h 2627085"/>
              <a:gd name="connsiteX88" fmla="*/ 2728686 w 4020496"/>
              <a:gd name="connsiteY88" fmla="*/ 2598057 h 2627085"/>
              <a:gd name="connsiteX89" fmla="*/ 2641600 w 4020496"/>
              <a:gd name="connsiteY89" fmla="*/ 2583542 h 2627085"/>
              <a:gd name="connsiteX90" fmla="*/ 2525486 w 4020496"/>
              <a:gd name="connsiteY90" fmla="*/ 2569028 h 2627085"/>
              <a:gd name="connsiteX91" fmla="*/ 2467429 w 4020496"/>
              <a:gd name="connsiteY91" fmla="*/ 2554514 h 2627085"/>
              <a:gd name="connsiteX92" fmla="*/ 2351314 w 4020496"/>
              <a:gd name="connsiteY92" fmla="*/ 2540000 h 2627085"/>
              <a:gd name="connsiteX93" fmla="*/ 2293257 w 4020496"/>
              <a:gd name="connsiteY93" fmla="*/ 2525485 h 2627085"/>
              <a:gd name="connsiteX94" fmla="*/ 2162629 w 4020496"/>
              <a:gd name="connsiteY94" fmla="*/ 2496457 h 2627085"/>
              <a:gd name="connsiteX95" fmla="*/ 1959429 w 4020496"/>
              <a:gd name="connsiteY95" fmla="*/ 2452914 h 262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4020496" h="2627085">
                <a:moveTo>
                  <a:pt x="1959429" y="2452914"/>
                </a:moveTo>
                <a:cubicBezTo>
                  <a:pt x="1906210" y="2443238"/>
                  <a:pt x="1881691" y="2445378"/>
                  <a:pt x="1843314" y="2438400"/>
                </a:cubicBezTo>
                <a:cubicBezTo>
                  <a:pt x="1828262" y="2435663"/>
                  <a:pt x="1815071" y="2423885"/>
                  <a:pt x="1799772" y="2423885"/>
                </a:cubicBezTo>
                <a:cubicBezTo>
                  <a:pt x="1731866" y="2423885"/>
                  <a:pt x="1664305" y="2433562"/>
                  <a:pt x="1596572" y="2438400"/>
                </a:cubicBezTo>
                <a:cubicBezTo>
                  <a:pt x="1494002" y="2458913"/>
                  <a:pt x="1547395" y="2445115"/>
                  <a:pt x="1436914" y="2481942"/>
                </a:cubicBezTo>
                <a:cubicBezTo>
                  <a:pt x="1436906" y="2481945"/>
                  <a:pt x="1349838" y="2510970"/>
                  <a:pt x="1349829" y="2510971"/>
                </a:cubicBezTo>
                <a:cubicBezTo>
                  <a:pt x="1209235" y="2528545"/>
                  <a:pt x="1271963" y="2517835"/>
                  <a:pt x="1161143" y="2540000"/>
                </a:cubicBezTo>
                <a:cubicBezTo>
                  <a:pt x="1088572" y="2535162"/>
                  <a:pt x="1015717" y="2533517"/>
                  <a:pt x="943429" y="2525485"/>
                </a:cubicBezTo>
                <a:cubicBezTo>
                  <a:pt x="928223" y="2523795"/>
                  <a:pt x="915008" y="2513297"/>
                  <a:pt x="899886" y="2510971"/>
                </a:cubicBezTo>
                <a:cubicBezTo>
                  <a:pt x="851829" y="2503578"/>
                  <a:pt x="803098" y="2501547"/>
                  <a:pt x="754743" y="2496457"/>
                </a:cubicBezTo>
                <a:cubicBezTo>
                  <a:pt x="711173" y="2491871"/>
                  <a:pt x="667485" y="2488138"/>
                  <a:pt x="624114" y="2481942"/>
                </a:cubicBezTo>
                <a:cubicBezTo>
                  <a:pt x="599693" y="2478453"/>
                  <a:pt x="575814" y="2471841"/>
                  <a:pt x="551543" y="2467428"/>
                </a:cubicBezTo>
                <a:cubicBezTo>
                  <a:pt x="522589" y="2462164"/>
                  <a:pt x="493411" y="2458178"/>
                  <a:pt x="464457" y="2452914"/>
                </a:cubicBezTo>
                <a:cubicBezTo>
                  <a:pt x="440186" y="2448501"/>
                  <a:pt x="416220" y="2442456"/>
                  <a:pt x="391886" y="2438400"/>
                </a:cubicBezTo>
                <a:cubicBezTo>
                  <a:pt x="358141" y="2432776"/>
                  <a:pt x="324099" y="2429087"/>
                  <a:pt x="290286" y="2423885"/>
                </a:cubicBezTo>
                <a:cubicBezTo>
                  <a:pt x="261199" y="2419410"/>
                  <a:pt x="232229" y="2414209"/>
                  <a:pt x="203200" y="2409371"/>
                </a:cubicBezTo>
                <a:cubicBezTo>
                  <a:pt x="188686" y="2399695"/>
                  <a:pt x="167458" y="2395944"/>
                  <a:pt x="159657" y="2380342"/>
                </a:cubicBezTo>
                <a:cubicBezTo>
                  <a:pt x="146496" y="2354020"/>
                  <a:pt x="149305" y="2322390"/>
                  <a:pt x="145143" y="2293257"/>
                </a:cubicBezTo>
                <a:cubicBezTo>
                  <a:pt x="139627" y="2254643"/>
                  <a:pt x="135467" y="2215847"/>
                  <a:pt x="130629" y="2177142"/>
                </a:cubicBezTo>
                <a:cubicBezTo>
                  <a:pt x="125791" y="2046514"/>
                  <a:pt x="127949" y="1915438"/>
                  <a:pt x="116114" y="1785257"/>
                </a:cubicBezTo>
                <a:cubicBezTo>
                  <a:pt x="110450" y="1722955"/>
                  <a:pt x="79411" y="1693500"/>
                  <a:pt x="58057" y="1640114"/>
                </a:cubicBezTo>
                <a:cubicBezTo>
                  <a:pt x="46693" y="1611704"/>
                  <a:pt x="38705" y="1582057"/>
                  <a:pt x="29029" y="1553028"/>
                </a:cubicBezTo>
                <a:cubicBezTo>
                  <a:pt x="24191" y="1538514"/>
                  <a:pt x="17514" y="1524487"/>
                  <a:pt x="14514" y="1509485"/>
                </a:cubicBezTo>
                <a:lnTo>
                  <a:pt x="0" y="1436914"/>
                </a:lnTo>
                <a:cubicBezTo>
                  <a:pt x="4838" y="1349828"/>
                  <a:pt x="6958" y="1262549"/>
                  <a:pt x="14514" y="1175657"/>
                </a:cubicBezTo>
                <a:cubicBezTo>
                  <a:pt x="16651" y="1151080"/>
                  <a:pt x="24973" y="1127419"/>
                  <a:pt x="29029" y="1103085"/>
                </a:cubicBezTo>
                <a:cubicBezTo>
                  <a:pt x="34653" y="1069340"/>
                  <a:pt x="38705" y="1035352"/>
                  <a:pt x="43543" y="1001485"/>
                </a:cubicBezTo>
                <a:cubicBezTo>
                  <a:pt x="38705" y="904723"/>
                  <a:pt x="37075" y="807748"/>
                  <a:pt x="29029" y="711200"/>
                </a:cubicBezTo>
                <a:cubicBezTo>
                  <a:pt x="27372" y="691321"/>
                  <a:pt x="18082" y="672769"/>
                  <a:pt x="14514" y="653142"/>
                </a:cubicBezTo>
                <a:cubicBezTo>
                  <a:pt x="8394" y="619483"/>
                  <a:pt x="4838" y="585409"/>
                  <a:pt x="0" y="551542"/>
                </a:cubicBezTo>
                <a:cubicBezTo>
                  <a:pt x="5350" y="514090"/>
                  <a:pt x="8761" y="446936"/>
                  <a:pt x="29029" y="406400"/>
                </a:cubicBezTo>
                <a:cubicBezTo>
                  <a:pt x="36830" y="390798"/>
                  <a:pt x="47918" y="377052"/>
                  <a:pt x="58057" y="362857"/>
                </a:cubicBezTo>
                <a:cubicBezTo>
                  <a:pt x="72117" y="343172"/>
                  <a:pt x="83016" y="320286"/>
                  <a:pt x="101600" y="304800"/>
                </a:cubicBezTo>
                <a:cubicBezTo>
                  <a:pt x="113353" y="295005"/>
                  <a:pt x="130629" y="295123"/>
                  <a:pt x="145143" y="290285"/>
                </a:cubicBezTo>
                <a:cubicBezTo>
                  <a:pt x="154819" y="275771"/>
                  <a:pt x="161837" y="259077"/>
                  <a:pt x="174172" y="246742"/>
                </a:cubicBezTo>
                <a:cubicBezTo>
                  <a:pt x="202308" y="218606"/>
                  <a:pt x="225843" y="215005"/>
                  <a:pt x="261257" y="203200"/>
                </a:cubicBezTo>
                <a:cubicBezTo>
                  <a:pt x="275771" y="193524"/>
                  <a:pt x="288406" y="180132"/>
                  <a:pt x="304800" y="174171"/>
                </a:cubicBezTo>
                <a:cubicBezTo>
                  <a:pt x="342294" y="160537"/>
                  <a:pt x="420914" y="145142"/>
                  <a:pt x="420914" y="145142"/>
                </a:cubicBezTo>
                <a:cubicBezTo>
                  <a:pt x="487204" y="100950"/>
                  <a:pt x="440502" y="125032"/>
                  <a:pt x="522514" y="101600"/>
                </a:cubicBezTo>
                <a:cubicBezTo>
                  <a:pt x="537225" y="97397"/>
                  <a:pt x="550990" y="89744"/>
                  <a:pt x="566057" y="87085"/>
                </a:cubicBezTo>
                <a:cubicBezTo>
                  <a:pt x="633437" y="75194"/>
                  <a:pt x="769257" y="58057"/>
                  <a:pt x="769257" y="58057"/>
                </a:cubicBezTo>
                <a:cubicBezTo>
                  <a:pt x="818102" y="41774"/>
                  <a:pt x="826985" y="36813"/>
                  <a:pt x="885372" y="29028"/>
                </a:cubicBezTo>
                <a:cubicBezTo>
                  <a:pt x="933567" y="22602"/>
                  <a:pt x="982189" y="19883"/>
                  <a:pt x="1030514" y="14514"/>
                </a:cubicBezTo>
                <a:cubicBezTo>
                  <a:pt x="1069282" y="10207"/>
                  <a:pt x="1107924" y="4838"/>
                  <a:pt x="1146629" y="0"/>
                </a:cubicBezTo>
                <a:cubicBezTo>
                  <a:pt x="1233715" y="9676"/>
                  <a:pt x="1322881" y="7777"/>
                  <a:pt x="1407886" y="29028"/>
                </a:cubicBezTo>
                <a:cubicBezTo>
                  <a:pt x="1427238" y="33866"/>
                  <a:pt x="1446267" y="40263"/>
                  <a:pt x="1465943" y="43542"/>
                </a:cubicBezTo>
                <a:cubicBezTo>
                  <a:pt x="1504418" y="49955"/>
                  <a:pt x="1543443" y="52541"/>
                  <a:pt x="1582057" y="58057"/>
                </a:cubicBezTo>
                <a:cubicBezTo>
                  <a:pt x="1611190" y="62219"/>
                  <a:pt x="1640114" y="67733"/>
                  <a:pt x="1669143" y="72571"/>
                </a:cubicBezTo>
                <a:cubicBezTo>
                  <a:pt x="1870221" y="67895"/>
                  <a:pt x="2356520" y="61201"/>
                  <a:pt x="2612572" y="43542"/>
                </a:cubicBezTo>
                <a:cubicBezTo>
                  <a:pt x="2646701" y="41188"/>
                  <a:pt x="2680149" y="32609"/>
                  <a:pt x="2714172" y="29028"/>
                </a:cubicBezTo>
                <a:cubicBezTo>
                  <a:pt x="2772110" y="22929"/>
                  <a:pt x="2830286" y="19352"/>
                  <a:pt x="2888343" y="14514"/>
                </a:cubicBezTo>
                <a:cubicBezTo>
                  <a:pt x="3014133" y="19352"/>
                  <a:pt x="3140129" y="20367"/>
                  <a:pt x="3265714" y="29028"/>
                </a:cubicBezTo>
                <a:cubicBezTo>
                  <a:pt x="3280977" y="30081"/>
                  <a:pt x="3294322" y="40223"/>
                  <a:pt x="3309257" y="43542"/>
                </a:cubicBezTo>
                <a:cubicBezTo>
                  <a:pt x="3337985" y="49926"/>
                  <a:pt x="3367314" y="53219"/>
                  <a:pt x="3396343" y="58057"/>
                </a:cubicBezTo>
                <a:cubicBezTo>
                  <a:pt x="3410857" y="67733"/>
                  <a:pt x="3423946" y="80000"/>
                  <a:pt x="3439886" y="87085"/>
                </a:cubicBezTo>
                <a:cubicBezTo>
                  <a:pt x="3467848" y="99512"/>
                  <a:pt x="3503078" y="96999"/>
                  <a:pt x="3526972" y="116114"/>
                </a:cubicBezTo>
                <a:cubicBezTo>
                  <a:pt x="3554215" y="137908"/>
                  <a:pt x="3564096" y="175290"/>
                  <a:pt x="3585029" y="203200"/>
                </a:cubicBezTo>
                <a:cubicBezTo>
                  <a:pt x="3639038" y="275212"/>
                  <a:pt x="3608444" y="247839"/>
                  <a:pt x="3672114" y="290285"/>
                </a:cubicBezTo>
                <a:cubicBezTo>
                  <a:pt x="3681790" y="304799"/>
                  <a:pt x="3693342" y="318226"/>
                  <a:pt x="3701143" y="333828"/>
                </a:cubicBezTo>
                <a:cubicBezTo>
                  <a:pt x="3761235" y="454012"/>
                  <a:pt x="3661493" y="296125"/>
                  <a:pt x="3744686" y="420914"/>
                </a:cubicBezTo>
                <a:cubicBezTo>
                  <a:pt x="3772884" y="505509"/>
                  <a:pt x="3752359" y="450775"/>
                  <a:pt x="3817257" y="580571"/>
                </a:cubicBezTo>
                <a:cubicBezTo>
                  <a:pt x="3854086" y="654228"/>
                  <a:pt x="3834286" y="620627"/>
                  <a:pt x="3875314" y="682171"/>
                </a:cubicBezTo>
                <a:cubicBezTo>
                  <a:pt x="3883832" y="724760"/>
                  <a:pt x="3887608" y="759237"/>
                  <a:pt x="3904343" y="798285"/>
                </a:cubicBezTo>
                <a:cubicBezTo>
                  <a:pt x="3912866" y="818172"/>
                  <a:pt x="3925336" y="836253"/>
                  <a:pt x="3933372" y="856342"/>
                </a:cubicBezTo>
                <a:cubicBezTo>
                  <a:pt x="3944736" y="884752"/>
                  <a:pt x="3956399" y="913423"/>
                  <a:pt x="3962400" y="943428"/>
                </a:cubicBezTo>
                <a:cubicBezTo>
                  <a:pt x="3979914" y="1031002"/>
                  <a:pt x="3969112" y="992596"/>
                  <a:pt x="3991429" y="1059542"/>
                </a:cubicBezTo>
                <a:cubicBezTo>
                  <a:pt x="3996267" y="1088571"/>
                  <a:pt x="4000172" y="1117770"/>
                  <a:pt x="4005943" y="1146628"/>
                </a:cubicBezTo>
                <a:cubicBezTo>
                  <a:pt x="4009855" y="1166189"/>
                  <a:pt x="4021254" y="1184753"/>
                  <a:pt x="4020457" y="1204685"/>
                </a:cubicBezTo>
                <a:cubicBezTo>
                  <a:pt x="4010066" y="1464455"/>
                  <a:pt x="4020693" y="1421697"/>
                  <a:pt x="3976914" y="1553028"/>
                </a:cubicBezTo>
                <a:cubicBezTo>
                  <a:pt x="3971566" y="1590467"/>
                  <a:pt x="3968151" y="1657640"/>
                  <a:pt x="3947886" y="1698171"/>
                </a:cubicBezTo>
                <a:cubicBezTo>
                  <a:pt x="3940085" y="1713773"/>
                  <a:pt x="3928533" y="1727200"/>
                  <a:pt x="3918857" y="1741714"/>
                </a:cubicBezTo>
                <a:cubicBezTo>
                  <a:pt x="3914019" y="1761066"/>
                  <a:pt x="3912201" y="1781436"/>
                  <a:pt x="3904343" y="1799771"/>
                </a:cubicBezTo>
                <a:cubicBezTo>
                  <a:pt x="3897471" y="1815805"/>
                  <a:pt x="3880327" y="1826606"/>
                  <a:pt x="3875314" y="1843314"/>
                </a:cubicBezTo>
                <a:cubicBezTo>
                  <a:pt x="3865484" y="1876082"/>
                  <a:pt x="3867509" y="1911368"/>
                  <a:pt x="3860800" y="1944914"/>
                </a:cubicBezTo>
                <a:cubicBezTo>
                  <a:pt x="3857800" y="1959916"/>
                  <a:pt x="3849605" y="1973522"/>
                  <a:pt x="3846286" y="1988457"/>
                </a:cubicBezTo>
                <a:cubicBezTo>
                  <a:pt x="3837163" y="2029512"/>
                  <a:pt x="3833033" y="2091532"/>
                  <a:pt x="3817257" y="2133600"/>
                </a:cubicBezTo>
                <a:cubicBezTo>
                  <a:pt x="3807577" y="2159413"/>
                  <a:pt x="3778342" y="2212230"/>
                  <a:pt x="3759200" y="2235200"/>
                </a:cubicBezTo>
                <a:cubicBezTo>
                  <a:pt x="3746059" y="2250969"/>
                  <a:pt x="3728798" y="2262973"/>
                  <a:pt x="3715657" y="2278742"/>
                </a:cubicBezTo>
                <a:cubicBezTo>
                  <a:pt x="3704490" y="2292143"/>
                  <a:pt x="3698964" y="2309950"/>
                  <a:pt x="3686629" y="2322285"/>
                </a:cubicBezTo>
                <a:cubicBezTo>
                  <a:pt x="3669524" y="2339390"/>
                  <a:pt x="3645677" y="2348723"/>
                  <a:pt x="3628572" y="2365828"/>
                </a:cubicBezTo>
                <a:cubicBezTo>
                  <a:pt x="3616237" y="2378163"/>
                  <a:pt x="3611878" y="2397036"/>
                  <a:pt x="3599543" y="2409371"/>
                </a:cubicBezTo>
                <a:cubicBezTo>
                  <a:pt x="3587208" y="2421706"/>
                  <a:pt x="3569038" y="2426811"/>
                  <a:pt x="3556000" y="2438400"/>
                </a:cubicBezTo>
                <a:cubicBezTo>
                  <a:pt x="3525317" y="2465674"/>
                  <a:pt x="3507860" y="2512502"/>
                  <a:pt x="3468914" y="2525485"/>
                </a:cubicBezTo>
                <a:cubicBezTo>
                  <a:pt x="3328738" y="2572214"/>
                  <a:pt x="3546692" y="2497277"/>
                  <a:pt x="3367314" y="2569028"/>
                </a:cubicBezTo>
                <a:cubicBezTo>
                  <a:pt x="3338904" y="2580392"/>
                  <a:pt x="3309257" y="2588381"/>
                  <a:pt x="3280229" y="2598057"/>
                </a:cubicBezTo>
                <a:cubicBezTo>
                  <a:pt x="3265715" y="2602895"/>
                  <a:pt x="3251909" y="2611049"/>
                  <a:pt x="3236686" y="2612571"/>
                </a:cubicBezTo>
                <a:lnTo>
                  <a:pt x="3091543" y="2627085"/>
                </a:lnTo>
                <a:cubicBezTo>
                  <a:pt x="2989943" y="2622247"/>
                  <a:pt x="2888134" y="2620682"/>
                  <a:pt x="2786743" y="2612571"/>
                </a:cubicBezTo>
                <a:cubicBezTo>
                  <a:pt x="2766859" y="2610980"/>
                  <a:pt x="2748247" y="2601969"/>
                  <a:pt x="2728686" y="2598057"/>
                </a:cubicBezTo>
                <a:cubicBezTo>
                  <a:pt x="2699828" y="2592285"/>
                  <a:pt x="2670733" y="2587704"/>
                  <a:pt x="2641600" y="2583542"/>
                </a:cubicBezTo>
                <a:cubicBezTo>
                  <a:pt x="2602986" y="2578026"/>
                  <a:pt x="2563961" y="2575440"/>
                  <a:pt x="2525486" y="2569028"/>
                </a:cubicBezTo>
                <a:cubicBezTo>
                  <a:pt x="2505809" y="2565749"/>
                  <a:pt x="2487106" y="2557793"/>
                  <a:pt x="2467429" y="2554514"/>
                </a:cubicBezTo>
                <a:cubicBezTo>
                  <a:pt x="2428954" y="2548102"/>
                  <a:pt x="2390019" y="2544838"/>
                  <a:pt x="2351314" y="2540000"/>
                </a:cubicBezTo>
                <a:cubicBezTo>
                  <a:pt x="2331962" y="2535162"/>
                  <a:pt x="2312730" y="2529812"/>
                  <a:pt x="2293257" y="2525485"/>
                </a:cubicBezTo>
                <a:cubicBezTo>
                  <a:pt x="2127374" y="2488621"/>
                  <a:pt x="2304255" y="2531863"/>
                  <a:pt x="2162629" y="2496457"/>
                </a:cubicBezTo>
                <a:cubicBezTo>
                  <a:pt x="2062729" y="2429856"/>
                  <a:pt x="2012648" y="2462590"/>
                  <a:pt x="1959429" y="2452914"/>
                </a:cubicBezTo>
                <a:close/>
              </a:path>
            </a:pathLst>
          </a:custGeom>
          <a:noFill/>
          <a:ln w="76200">
            <a:solidFill>
              <a:srgbClr val="D60C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51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33515"/>
            <a:ext cx="8229600" cy="186708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>
            <a:off x="1732885" y="3995058"/>
            <a:ext cx="1619915" cy="0"/>
          </a:xfrm>
          <a:prstGeom prst="line">
            <a:avLst/>
          </a:pr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5061424" y="4009572"/>
            <a:ext cx="624548" cy="0"/>
          </a:xfrm>
          <a:prstGeom prst="line">
            <a:avLst/>
          </a:pr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2332893" y="4281714"/>
            <a:ext cx="1781907" cy="0"/>
          </a:xfrm>
          <a:prstGeom prst="line">
            <a:avLst/>
          </a:pr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06533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95600"/>
            <a:ext cx="8229600" cy="2278476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616858" y="3621315"/>
            <a:ext cx="2714171" cy="478971"/>
          </a:xfrm>
          <a:custGeom>
            <a:avLst/>
            <a:gdLst>
              <a:gd name="connsiteX0" fmla="*/ 1596571 w 2467428"/>
              <a:gd name="connsiteY0" fmla="*/ 377371 h 435428"/>
              <a:gd name="connsiteX1" fmla="*/ 1364342 w 2467428"/>
              <a:gd name="connsiteY1" fmla="*/ 391885 h 435428"/>
              <a:gd name="connsiteX2" fmla="*/ 841828 w 2467428"/>
              <a:gd name="connsiteY2" fmla="*/ 420914 h 435428"/>
              <a:gd name="connsiteX3" fmla="*/ 464457 w 2467428"/>
              <a:gd name="connsiteY3" fmla="*/ 406400 h 435428"/>
              <a:gd name="connsiteX4" fmla="*/ 145142 w 2467428"/>
              <a:gd name="connsiteY4" fmla="*/ 377371 h 435428"/>
              <a:gd name="connsiteX5" fmla="*/ 14514 w 2467428"/>
              <a:gd name="connsiteY5" fmla="*/ 304800 h 435428"/>
              <a:gd name="connsiteX6" fmla="*/ 0 w 2467428"/>
              <a:gd name="connsiteY6" fmla="*/ 261257 h 435428"/>
              <a:gd name="connsiteX7" fmla="*/ 14514 w 2467428"/>
              <a:gd name="connsiteY7" fmla="*/ 188685 h 435428"/>
              <a:gd name="connsiteX8" fmla="*/ 29028 w 2467428"/>
              <a:gd name="connsiteY8" fmla="*/ 145143 h 435428"/>
              <a:gd name="connsiteX9" fmla="*/ 174171 w 2467428"/>
              <a:gd name="connsiteY9" fmla="*/ 72571 h 435428"/>
              <a:gd name="connsiteX10" fmla="*/ 217714 w 2467428"/>
              <a:gd name="connsiteY10" fmla="*/ 58057 h 435428"/>
              <a:gd name="connsiteX11" fmla="*/ 275771 w 2467428"/>
              <a:gd name="connsiteY11" fmla="*/ 43543 h 435428"/>
              <a:gd name="connsiteX12" fmla="*/ 319314 w 2467428"/>
              <a:gd name="connsiteY12" fmla="*/ 29028 h 435428"/>
              <a:gd name="connsiteX13" fmla="*/ 420914 w 2467428"/>
              <a:gd name="connsiteY13" fmla="*/ 14514 h 435428"/>
              <a:gd name="connsiteX14" fmla="*/ 493485 w 2467428"/>
              <a:gd name="connsiteY14" fmla="*/ 0 h 435428"/>
              <a:gd name="connsiteX15" fmla="*/ 1756228 w 2467428"/>
              <a:gd name="connsiteY15" fmla="*/ 14514 h 435428"/>
              <a:gd name="connsiteX16" fmla="*/ 2017485 w 2467428"/>
              <a:gd name="connsiteY16" fmla="*/ 43543 h 435428"/>
              <a:gd name="connsiteX17" fmla="*/ 2177142 w 2467428"/>
              <a:gd name="connsiteY17" fmla="*/ 72571 h 435428"/>
              <a:gd name="connsiteX18" fmla="*/ 2336800 w 2467428"/>
              <a:gd name="connsiteY18" fmla="*/ 87085 h 435428"/>
              <a:gd name="connsiteX19" fmla="*/ 2438400 w 2467428"/>
              <a:gd name="connsiteY19" fmla="*/ 116114 h 435428"/>
              <a:gd name="connsiteX20" fmla="*/ 2452914 w 2467428"/>
              <a:gd name="connsiteY20" fmla="*/ 159657 h 435428"/>
              <a:gd name="connsiteX21" fmla="*/ 2467428 w 2467428"/>
              <a:gd name="connsiteY21" fmla="*/ 275771 h 435428"/>
              <a:gd name="connsiteX22" fmla="*/ 2452914 w 2467428"/>
              <a:gd name="connsiteY22" fmla="*/ 333828 h 435428"/>
              <a:gd name="connsiteX23" fmla="*/ 2409371 w 2467428"/>
              <a:gd name="connsiteY23" fmla="*/ 362857 h 435428"/>
              <a:gd name="connsiteX24" fmla="*/ 2322285 w 2467428"/>
              <a:gd name="connsiteY24" fmla="*/ 391885 h 435428"/>
              <a:gd name="connsiteX25" fmla="*/ 2278742 w 2467428"/>
              <a:gd name="connsiteY25" fmla="*/ 406400 h 435428"/>
              <a:gd name="connsiteX26" fmla="*/ 2133600 w 2467428"/>
              <a:gd name="connsiteY26" fmla="*/ 420914 h 435428"/>
              <a:gd name="connsiteX27" fmla="*/ 2046514 w 2467428"/>
              <a:gd name="connsiteY27" fmla="*/ 435428 h 435428"/>
              <a:gd name="connsiteX28" fmla="*/ 1712685 w 2467428"/>
              <a:gd name="connsiteY28" fmla="*/ 420914 h 435428"/>
              <a:gd name="connsiteX29" fmla="*/ 1625600 w 2467428"/>
              <a:gd name="connsiteY29" fmla="*/ 377371 h 435428"/>
              <a:gd name="connsiteX30" fmla="*/ 1596571 w 2467428"/>
              <a:gd name="connsiteY30" fmla="*/ 377371 h 43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67428" h="435428">
                <a:moveTo>
                  <a:pt x="1596571" y="377371"/>
                </a:moveTo>
                <a:lnTo>
                  <a:pt x="1364342" y="391885"/>
                </a:lnTo>
                <a:cubicBezTo>
                  <a:pt x="861223" y="413760"/>
                  <a:pt x="1079918" y="381233"/>
                  <a:pt x="841828" y="420914"/>
                </a:cubicBezTo>
                <a:lnTo>
                  <a:pt x="464457" y="406400"/>
                </a:lnTo>
                <a:cubicBezTo>
                  <a:pt x="214859" y="394791"/>
                  <a:pt x="291985" y="406739"/>
                  <a:pt x="145142" y="377371"/>
                </a:cubicBezTo>
                <a:cubicBezTo>
                  <a:pt x="45327" y="310827"/>
                  <a:pt x="91155" y="330346"/>
                  <a:pt x="14514" y="304800"/>
                </a:cubicBezTo>
                <a:cubicBezTo>
                  <a:pt x="9676" y="290286"/>
                  <a:pt x="0" y="276556"/>
                  <a:pt x="0" y="261257"/>
                </a:cubicBezTo>
                <a:cubicBezTo>
                  <a:pt x="0" y="236587"/>
                  <a:pt x="8531" y="212618"/>
                  <a:pt x="14514" y="188685"/>
                </a:cubicBezTo>
                <a:cubicBezTo>
                  <a:pt x="18225" y="173843"/>
                  <a:pt x="18210" y="155961"/>
                  <a:pt x="29028" y="145143"/>
                </a:cubicBezTo>
                <a:cubicBezTo>
                  <a:pt x="92364" y="81807"/>
                  <a:pt x="105337" y="92238"/>
                  <a:pt x="174171" y="72571"/>
                </a:cubicBezTo>
                <a:cubicBezTo>
                  <a:pt x="188882" y="68368"/>
                  <a:pt x="203003" y="62260"/>
                  <a:pt x="217714" y="58057"/>
                </a:cubicBezTo>
                <a:cubicBezTo>
                  <a:pt x="236894" y="52577"/>
                  <a:pt x="256591" y="49023"/>
                  <a:pt x="275771" y="43543"/>
                </a:cubicBezTo>
                <a:cubicBezTo>
                  <a:pt x="290482" y="39340"/>
                  <a:pt x="304312" y="32029"/>
                  <a:pt x="319314" y="29028"/>
                </a:cubicBezTo>
                <a:cubicBezTo>
                  <a:pt x="352860" y="22319"/>
                  <a:pt x="387169" y="20138"/>
                  <a:pt x="420914" y="14514"/>
                </a:cubicBezTo>
                <a:cubicBezTo>
                  <a:pt x="445248" y="10458"/>
                  <a:pt x="469295" y="4838"/>
                  <a:pt x="493485" y="0"/>
                </a:cubicBezTo>
                <a:lnTo>
                  <a:pt x="1756228" y="14514"/>
                </a:lnTo>
                <a:cubicBezTo>
                  <a:pt x="1786228" y="15133"/>
                  <a:pt x="1976631" y="37258"/>
                  <a:pt x="2017485" y="43543"/>
                </a:cubicBezTo>
                <a:cubicBezTo>
                  <a:pt x="2121733" y="59581"/>
                  <a:pt x="2062360" y="59068"/>
                  <a:pt x="2177142" y="72571"/>
                </a:cubicBezTo>
                <a:cubicBezTo>
                  <a:pt x="2230215" y="78815"/>
                  <a:pt x="2283581" y="82247"/>
                  <a:pt x="2336800" y="87085"/>
                </a:cubicBezTo>
                <a:cubicBezTo>
                  <a:pt x="2370667" y="96761"/>
                  <a:pt x="2408532" y="97446"/>
                  <a:pt x="2438400" y="116114"/>
                </a:cubicBezTo>
                <a:cubicBezTo>
                  <a:pt x="2451374" y="124223"/>
                  <a:pt x="2450177" y="144604"/>
                  <a:pt x="2452914" y="159657"/>
                </a:cubicBezTo>
                <a:cubicBezTo>
                  <a:pt x="2459891" y="198034"/>
                  <a:pt x="2462590" y="237066"/>
                  <a:pt x="2467428" y="275771"/>
                </a:cubicBezTo>
                <a:cubicBezTo>
                  <a:pt x="2462590" y="295123"/>
                  <a:pt x="2463979" y="317230"/>
                  <a:pt x="2452914" y="333828"/>
                </a:cubicBezTo>
                <a:cubicBezTo>
                  <a:pt x="2443238" y="348342"/>
                  <a:pt x="2425312" y="355772"/>
                  <a:pt x="2409371" y="362857"/>
                </a:cubicBezTo>
                <a:cubicBezTo>
                  <a:pt x="2381409" y="375284"/>
                  <a:pt x="2351314" y="382209"/>
                  <a:pt x="2322285" y="391885"/>
                </a:cubicBezTo>
                <a:cubicBezTo>
                  <a:pt x="2307771" y="396723"/>
                  <a:pt x="2293966" y="404878"/>
                  <a:pt x="2278742" y="406400"/>
                </a:cubicBezTo>
                <a:cubicBezTo>
                  <a:pt x="2230361" y="411238"/>
                  <a:pt x="2181847" y="414883"/>
                  <a:pt x="2133600" y="420914"/>
                </a:cubicBezTo>
                <a:cubicBezTo>
                  <a:pt x="2104398" y="424564"/>
                  <a:pt x="2075543" y="430590"/>
                  <a:pt x="2046514" y="435428"/>
                </a:cubicBezTo>
                <a:cubicBezTo>
                  <a:pt x="1935238" y="430590"/>
                  <a:pt x="1823738" y="429456"/>
                  <a:pt x="1712685" y="420914"/>
                </a:cubicBezTo>
                <a:cubicBezTo>
                  <a:pt x="1622796" y="414000"/>
                  <a:pt x="1715845" y="399933"/>
                  <a:pt x="1625600" y="377371"/>
                </a:cubicBezTo>
                <a:cubicBezTo>
                  <a:pt x="1602132" y="371504"/>
                  <a:pt x="1640114" y="374952"/>
                  <a:pt x="1596571" y="377371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04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74495"/>
            <a:ext cx="8229600" cy="3088105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685800" y="3262086"/>
            <a:ext cx="8049682" cy="1005840"/>
          </a:xfrm>
          <a:custGeom>
            <a:avLst/>
            <a:gdLst>
              <a:gd name="connsiteX0" fmla="*/ 1059543 w 7664256"/>
              <a:gd name="connsiteY0" fmla="*/ 522514 h 638629"/>
              <a:gd name="connsiteX1" fmla="*/ 1045028 w 7664256"/>
              <a:gd name="connsiteY1" fmla="*/ 595086 h 638629"/>
              <a:gd name="connsiteX2" fmla="*/ 885371 w 7664256"/>
              <a:gd name="connsiteY2" fmla="*/ 638629 h 638629"/>
              <a:gd name="connsiteX3" fmla="*/ 72571 w 7664256"/>
              <a:gd name="connsiteY3" fmla="*/ 624114 h 638629"/>
              <a:gd name="connsiteX4" fmla="*/ 0 w 7664256"/>
              <a:gd name="connsiteY4" fmla="*/ 566057 h 638629"/>
              <a:gd name="connsiteX5" fmla="*/ 43543 w 7664256"/>
              <a:gd name="connsiteY5" fmla="*/ 420914 h 638629"/>
              <a:gd name="connsiteX6" fmla="*/ 87085 w 7664256"/>
              <a:gd name="connsiteY6" fmla="*/ 391886 h 638629"/>
              <a:gd name="connsiteX7" fmla="*/ 101600 w 7664256"/>
              <a:gd name="connsiteY7" fmla="*/ 348343 h 638629"/>
              <a:gd name="connsiteX8" fmla="*/ 145143 w 7664256"/>
              <a:gd name="connsiteY8" fmla="*/ 333829 h 638629"/>
              <a:gd name="connsiteX9" fmla="*/ 246743 w 7664256"/>
              <a:gd name="connsiteY9" fmla="*/ 290286 h 638629"/>
              <a:gd name="connsiteX10" fmla="*/ 391885 w 7664256"/>
              <a:gd name="connsiteY10" fmla="*/ 261257 h 638629"/>
              <a:gd name="connsiteX11" fmla="*/ 478971 w 7664256"/>
              <a:gd name="connsiteY11" fmla="*/ 232229 h 638629"/>
              <a:gd name="connsiteX12" fmla="*/ 522514 w 7664256"/>
              <a:gd name="connsiteY12" fmla="*/ 217714 h 638629"/>
              <a:gd name="connsiteX13" fmla="*/ 682171 w 7664256"/>
              <a:gd name="connsiteY13" fmla="*/ 203200 h 638629"/>
              <a:gd name="connsiteX14" fmla="*/ 856343 w 7664256"/>
              <a:gd name="connsiteY14" fmla="*/ 174172 h 638629"/>
              <a:gd name="connsiteX15" fmla="*/ 928914 w 7664256"/>
              <a:gd name="connsiteY15" fmla="*/ 159657 h 638629"/>
              <a:gd name="connsiteX16" fmla="*/ 986971 w 7664256"/>
              <a:gd name="connsiteY16" fmla="*/ 145143 h 638629"/>
              <a:gd name="connsiteX17" fmla="*/ 1117600 w 7664256"/>
              <a:gd name="connsiteY17" fmla="*/ 130629 h 638629"/>
              <a:gd name="connsiteX18" fmla="*/ 1407885 w 7664256"/>
              <a:gd name="connsiteY18" fmla="*/ 101600 h 638629"/>
              <a:gd name="connsiteX19" fmla="*/ 1465943 w 7664256"/>
              <a:gd name="connsiteY19" fmla="*/ 87086 h 638629"/>
              <a:gd name="connsiteX20" fmla="*/ 1582057 w 7664256"/>
              <a:gd name="connsiteY20" fmla="*/ 72572 h 638629"/>
              <a:gd name="connsiteX21" fmla="*/ 1683657 w 7664256"/>
              <a:gd name="connsiteY21" fmla="*/ 58057 h 638629"/>
              <a:gd name="connsiteX22" fmla="*/ 2336800 w 7664256"/>
              <a:gd name="connsiteY22" fmla="*/ 43543 h 638629"/>
              <a:gd name="connsiteX23" fmla="*/ 3585028 w 7664256"/>
              <a:gd name="connsiteY23" fmla="*/ 14514 h 638629"/>
              <a:gd name="connsiteX24" fmla="*/ 3918857 w 7664256"/>
              <a:gd name="connsiteY24" fmla="*/ 0 h 638629"/>
              <a:gd name="connsiteX25" fmla="*/ 4470400 w 7664256"/>
              <a:gd name="connsiteY25" fmla="*/ 29029 h 638629"/>
              <a:gd name="connsiteX26" fmla="*/ 5210628 w 7664256"/>
              <a:gd name="connsiteY26" fmla="*/ 58057 h 638629"/>
              <a:gd name="connsiteX27" fmla="*/ 5370285 w 7664256"/>
              <a:gd name="connsiteY27" fmla="*/ 72572 h 638629"/>
              <a:gd name="connsiteX28" fmla="*/ 5442857 w 7664256"/>
              <a:gd name="connsiteY28" fmla="*/ 87086 h 638629"/>
              <a:gd name="connsiteX29" fmla="*/ 5660571 w 7664256"/>
              <a:gd name="connsiteY29" fmla="*/ 72572 h 638629"/>
              <a:gd name="connsiteX30" fmla="*/ 5704114 w 7664256"/>
              <a:gd name="connsiteY30" fmla="*/ 58057 h 638629"/>
              <a:gd name="connsiteX31" fmla="*/ 6850743 w 7664256"/>
              <a:gd name="connsiteY31" fmla="*/ 29029 h 638629"/>
              <a:gd name="connsiteX32" fmla="*/ 7257143 w 7664256"/>
              <a:gd name="connsiteY32" fmla="*/ 43543 h 638629"/>
              <a:gd name="connsiteX33" fmla="*/ 7344228 w 7664256"/>
              <a:gd name="connsiteY33" fmla="*/ 58057 h 638629"/>
              <a:gd name="connsiteX34" fmla="*/ 7547428 w 7664256"/>
              <a:gd name="connsiteY34" fmla="*/ 101600 h 638629"/>
              <a:gd name="connsiteX35" fmla="*/ 7663543 w 7664256"/>
              <a:gd name="connsiteY35" fmla="*/ 130629 h 638629"/>
              <a:gd name="connsiteX36" fmla="*/ 7649028 w 7664256"/>
              <a:gd name="connsiteY36" fmla="*/ 304800 h 638629"/>
              <a:gd name="connsiteX37" fmla="*/ 7561943 w 7664256"/>
              <a:gd name="connsiteY37" fmla="*/ 333829 h 638629"/>
              <a:gd name="connsiteX38" fmla="*/ 7518400 w 7664256"/>
              <a:gd name="connsiteY38" fmla="*/ 348343 h 638629"/>
              <a:gd name="connsiteX39" fmla="*/ 7474857 w 7664256"/>
              <a:gd name="connsiteY39" fmla="*/ 362857 h 638629"/>
              <a:gd name="connsiteX40" fmla="*/ 7344228 w 7664256"/>
              <a:gd name="connsiteY40" fmla="*/ 377372 h 638629"/>
              <a:gd name="connsiteX41" fmla="*/ 5733143 w 7664256"/>
              <a:gd name="connsiteY41" fmla="*/ 406400 h 638629"/>
              <a:gd name="connsiteX42" fmla="*/ 5631543 w 7664256"/>
              <a:gd name="connsiteY42" fmla="*/ 420914 h 638629"/>
              <a:gd name="connsiteX43" fmla="*/ 5196114 w 7664256"/>
              <a:gd name="connsiteY43" fmla="*/ 391886 h 638629"/>
              <a:gd name="connsiteX44" fmla="*/ 5109028 w 7664256"/>
              <a:gd name="connsiteY44" fmla="*/ 377372 h 638629"/>
              <a:gd name="connsiteX45" fmla="*/ 4934857 w 7664256"/>
              <a:gd name="connsiteY45" fmla="*/ 362857 h 638629"/>
              <a:gd name="connsiteX46" fmla="*/ 4615543 w 7664256"/>
              <a:gd name="connsiteY46" fmla="*/ 377372 h 638629"/>
              <a:gd name="connsiteX47" fmla="*/ 4557485 w 7664256"/>
              <a:gd name="connsiteY47" fmla="*/ 391886 h 638629"/>
              <a:gd name="connsiteX48" fmla="*/ 4397828 w 7664256"/>
              <a:gd name="connsiteY48" fmla="*/ 406400 h 638629"/>
              <a:gd name="connsiteX49" fmla="*/ 3686628 w 7664256"/>
              <a:gd name="connsiteY49" fmla="*/ 420914 h 638629"/>
              <a:gd name="connsiteX50" fmla="*/ 3425371 w 7664256"/>
              <a:gd name="connsiteY50" fmla="*/ 435429 h 638629"/>
              <a:gd name="connsiteX51" fmla="*/ 3338285 w 7664256"/>
              <a:gd name="connsiteY51" fmla="*/ 449943 h 638629"/>
              <a:gd name="connsiteX52" fmla="*/ 2975428 w 7664256"/>
              <a:gd name="connsiteY52" fmla="*/ 435429 h 638629"/>
              <a:gd name="connsiteX53" fmla="*/ 2873828 w 7664256"/>
              <a:gd name="connsiteY53" fmla="*/ 420914 h 638629"/>
              <a:gd name="connsiteX54" fmla="*/ 2583543 w 7664256"/>
              <a:gd name="connsiteY54" fmla="*/ 391886 h 638629"/>
              <a:gd name="connsiteX55" fmla="*/ 1988457 w 7664256"/>
              <a:gd name="connsiteY55" fmla="*/ 406400 h 638629"/>
              <a:gd name="connsiteX56" fmla="*/ 1944914 w 7664256"/>
              <a:gd name="connsiteY56" fmla="*/ 420914 h 638629"/>
              <a:gd name="connsiteX57" fmla="*/ 1814285 w 7664256"/>
              <a:gd name="connsiteY57" fmla="*/ 435429 h 638629"/>
              <a:gd name="connsiteX58" fmla="*/ 1378857 w 7664256"/>
              <a:gd name="connsiteY58" fmla="*/ 420914 h 638629"/>
              <a:gd name="connsiteX59" fmla="*/ 1146628 w 7664256"/>
              <a:gd name="connsiteY59" fmla="*/ 449943 h 638629"/>
              <a:gd name="connsiteX60" fmla="*/ 1088571 w 7664256"/>
              <a:gd name="connsiteY60" fmla="*/ 464457 h 638629"/>
              <a:gd name="connsiteX61" fmla="*/ 1059543 w 7664256"/>
              <a:gd name="connsiteY61" fmla="*/ 508000 h 638629"/>
              <a:gd name="connsiteX62" fmla="*/ 1030514 w 7664256"/>
              <a:gd name="connsiteY62" fmla="*/ 624114 h 638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7664256" h="638629">
                <a:moveTo>
                  <a:pt x="1059543" y="522514"/>
                </a:moveTo>
                <a:cubicBezTo>
                  <a:pt x="1054705" y="546705"/>
                  <a:pt x="1062472" y="577642"/>
                  <a:pt x="1045028" y="595086"/>
                </a:cubicBezTo>
                <a:cubicBezTo>
                  <a:pt x="1026615" y="613499"/>
                  <a:pt x="913712" y="632961"/>
                  <a:pt x="885371" y="638629"/>
                </a:cubicBezTo>
                <a:lnTo>
                  <a:pt x="72571" y="624114"/>
                </a:lnTo>
                <a:cubicBezTo>
                  <a:pt x="24752" y="622493"/>
                  <a:pt x="23522" y="601340"/>
                  <a:pt x="0" y="566057"/>
                </a:cubicBezTo>
                <a:cubicBezTo>
                  <a:pt x="9136" y="502105"/>
                  <a:pt x="-462" y="464919"/>
                  <a:pt x="43543" y="420914"/>
                </a:cubicBezTo>
                <a:cubicBezTo>
                  <a:pt x="55878" y="408579"/>
                  <a:pt x="72571" y="401562"/>
                  <a:pt x="87085" y="391886"/>
                </a:cubicBezTo>
                <a:cubicBezTo>
                  <a:pt x="91923" y="377372"/>
                  <a:pt x="90782" y="359161"/>
                  <a:pt x="101600" y="348343"/>
                </a:cubicBezTo>
                <a:cubicBezTo>
                  <a:pt x="112418" y="337525"/>
                  <a:pt x="131081" y="339856"/>
                  <a:pt x="145143" y="333829"/>
                </a:cubicBezTo>
                <a:cubicBezTo>
                  <a:pt x="195816" y="312112"/>
                  <a:pt x="197571" y="301633"/>
                  <a:pt x="246743" y="290286"/>
                </a:cubicBezTo>
                <a:cubicBezTo>
                  <a:pt x="294818" y="279192"/>
                  <a:pt x="345078" y="276859"/>
                  <a:pt x="391885" y="261257"/>
                </a:cubicBezTo>
                <a:lnTo>
                  <a:pt x="478971" y="232229"/>
                </a:lnTo>
                <a:cubicBezTo>
                  <a:pt x="493485" y="227391"/>
                  <a:pt x="507277" y="219099"/>
                  <a:pt x="522514" y="217714"/>
                </a:cubicBezTo>
                <a:lnTo>
                  <a:pt x="682171" y="203200"/>
                </a:lnTo>
                <a:cubicBezTo>
                  <a:pt x="798926" y="174012"/>
                  <a:pt x="679651" y="201356"/>
                  <a:pt x="856343" y="174172"/>
                </a:cubicBezTo>
                <a:cubicBezTo>
                  <a:pt x="880726" y="170421"/>
                  <a:pt x="904832" y="165009"/>
                  <a:pt x="928914" y="159657"/>
                </a:cubicBezTo>
                <a:cubicBezTo>
                  <a:pt x="948387" y="155330"/>
                  <a:pt x="967255" y="148176"/>
                  <a:pt x="986971" y="145143"/>
                </a:cubicBezTo>
                <a:cubicBezTo>
                  <a:pt x="1030273" y="138481"/>
                  <a:pt x="1074057" y="135467"/>
                  <a:pt x="1117600" y="130629"/>
                </a:cubicBezTo>
                <a:cubicBezTo>
                  <a:pt x="1267111" y="93249"/>
                  <a:pt x="1092722" y="133116"/>
                  <a:pt x="1407885" y="101600"/>
                </a:cubicBezTo>
                <a:cubicBezTo>
                  <a:pt x="1427734" y="99615"/>
                  <a:pt x="1446266" y="90365"/>
                  <a:pt x="1465943" y="87086"/>
                </a:cubicBezTo>
                <a:cubicBezTo>
                  <a:pt x="1504418" y="80674"/>
                  <a:pt x="1543393" y="77727"/>
                  <a:pt x="1582057" y="72572"/>
                </a:cubicBezTo>
                <a:cubicBezTo>
                  <a:pt x="1615967" y="68051"/>
                  <a:pt x="1649472" y="59372"/>
                  <a:pt x="1683657" y="58057"/>
                </a:cubicBezTo>
                <a:cubicBezTo>
                  <a:pt x="1901264" y="49687"/>
                  <a:pt x="2119094" y="48726"/>
                  <a:pt x="2336800" y="43543"/>
                </a:cubicBezTo>
                <a:lnTo>
                  <a:pt x="3585028" y="14514"/>
                </a:lnTo>
                <a:cubicBezTo>
                  <a:pt x="3696304" y="9676"/>
                  <a:pt x="3807476" y="0"/>
                  <a:pt x="3918857" y="0"/>
                </a:cubicBezTo>
                <a:cubicBezTo>
                  <a:pt x="4898538" y="0"/>
                  <a:pt x="4074471" y="748"/>
                  <a:pt x="4470400" y="29029"/>
                </a:cubicBezTo>
                <a:cubicBezTo>
                  <a:pt x="4669754" y="43269"/>
                  <a:pt x="5036826" y="52451"/>
                  <a:pt x="5210628" y="58057"/>
                </a:cubicBezTo>
                <a:cubicBezTo>
                  <a:pt x="5263847" y="62895"/>
                  <a:pt x="5317259" y="65944"/>
                  <a:pt x="5370285" y="72572"/>
                </a:cubicBezTo>
                <a:cubicBezTo>
                  <a:pt x="5394764" y="75632"/>
                  <a:pt x="5418187" y="87086"/>
                  <a:pt x="5442857" y="87086"/>
                </a:cubicBezTo>
                <a:cubicBezTo>
                  <a:pt x="5515589" y="87086"/>
                  <a:pt x="5588000" y="77410"/>
                  <a:pt x="5660571" y="72572"/>
                </a:cubicBezTo>
                <a:cubicBezTo>
                  <a:pt x="5675085" y="67734"/>
                  <a:pt x="5688843" y="58983"/>
                  <a:pt x="5704114" y="58057"/>
                </a:cubicBezTo>
                <a:cubicBezTo>
                  <a:pt x="5920309" y="44954"/>
                  <a:pt x="6739246" y="31304"/>
                  <a:pt x="6850743" y="29029"/>
                </a:cubicBezTo>
                <a:cubicBezTo>
                  <a:pt x="6986210" y="33867"/>
                  <a:pt x="7121824" y="35583"/>
                  <a:pt x="7257143" y="43543"/>
                </a:cubicBezTo>
                <a:cubicBezTo>
                  <a:pt x="7286521" y="45271"/>
                  <a:pt x="7315303" y="52634"/>
                  <a:pt x="7344228" y="58057"/>
                </a:cubicBezTo>
                <a:cubicBezTo>
                  <a:pt x="7659255" y="117125"/>
                  <a:pt x="7380729" y="64557"/>
                  <a:pt x="7547428" y="101600"/>
                </a:cubicBezTo>
                <a:cubicBezTo>
                  <a:pt x="7652514" y="124952"/>
                  <a:pt x="7585736" y="104692"/>
                  <a:pt x="7663543" y="130629"/>
                </a:cubicBezTo>
                <a:cubicBezTo>
                  <a:pt x="7658705" y="188686"/>
                  <a:pt x="7675082" y="252692"/>
                  <a:pt x="7649028" y="304800"/>
                </a:cubicBezTo>
                <a:cubicBezTo>
                  <a:pt x="7635344" y="332168"/>
                  <a:pt x="7590971" y="324153"/>
                  <a:pt x="7561943" y="333829"/>
                </a:cubicBezTo>
                <a:lnTo>
                  <a:pt x="7518400" y="348343"/>
                </a:lnTo>
                <a:cubicBezTo>
                  <a:pt x="7503886" y="353181"/>
                  <a:pt x="7490063" y="361167"/>
                  <a:pt x="7474857" y="362857"/>
                </a:cubicBezTo>
                <a:lnTo>
                  <a:pt x="7344228" y="377372"/>
                </a:lnTo>
                <a:cubicBezTo>
                  <a:pt x="6781792" y="517979"/>
                  <a:pt x="7361592" y="377831"/>
                  <a:pt x="5733143" y="406400"/>
                </a:cubicBezTo>
                <a:cubicBezTo>
                  <a:pt x="5698938" y="407000"/>
                  <a:pt x="5665410" y="416076"/>
                  <a:pt x="5631543" y="420914"/>
                </a:cubicBezTo>
                <a:cubicBezTo>
                  <a:pt x="5507558" y="414026"/>
                  <a:pt x="5326660" y="406391"/>
                  <a:pt x="5196114" y="391886"/>
                </a:cubicBezTo>
                <a:cubicBezTo>
                  <a:pt x="5166865" y="388636"/>
                  <a:pt x="5138277" y="380622"/>
                  <a:pt x="5109028" y="377372"/>
                </a:cubicBezTo>
                <a:cubicBezTo>
                  <a:pt x="5051126" y="370938"/>
                  <a:pt x="4992914" y="367695"/>
                  <a:pt x="4934857" y="362857"/>
                </a:cubicBezTo>
                <a:cubicBezTo>
                  <a:pt x="4828419" y="367695"/>
                  <a:pt x="4721777" y="369200"/>
                  <a:pt x="4615543" y="377372"/>
                </a:cubicBezTo>
                <a:cubicBezTo>
                  <a:pt x="4595654" y="378902"/>
                  <a:pt x="4577258" y="389250"/>
                  <a:pt x="4557485" y="391886"/>
                </a:cubicBezTo>
                <a:cubicBezTo>
                  <a:pt x="4504515" y="398948"/>
                  <a:pt x="4451237" y="404620"/>
                  <a:pt x="4397828" y="406400"/>
                </a:cubicBezTo>
                <a:cubicBezTo>
                  <a:pt x="4160844" y="414299"/>
                  <a:pt x="3923695" y="416076"/>
                  <a:pt x="3686628" y="420914"/>
                </a:cubicBezTo>
                <a:cubicBezTo>
                  <a:pt x="3599542" y="425752"/>
                  <a:pt x="3512290" y="428186"/>
                  <a:pt x="3425371" y="435429"/>
                </a:cubicBezTo>
                <a:cubicBezTo>
                  <a:pt x="3396044" y="437873"/>
                  <a:pt x="3367714" y="449943"/>
                  <a:pt x="3338285" y="449943"/>
                </a:cubicBezTo>
                <a:cubicBezTo>
                  <a:pt x="3217236" y="449943"/>
                  <a:pt x="3096380" y="440267"/>
                  <a:pt x="2975428" y="435429"/>
                </a:cubicBezTo>
                <a:cubicBezTo>
                  <a:pt x="2941561" y="430591"/>
                  <a:pt x="2907851" y="424495"/>
                  <a:pt x="2873828" y="420914"/>
                </a:cubicBezTo>
                <a:cubicBezTo>
                  <a:pt x="2423992" y="373562"/>
                  <a:pt x="2916007" y="433443"/>
                  <a:pt x="2583543" y="391886"/>
                </a:cubicBezTo>
                <a:cubicBezTo>
                  <a:pt x="2385181" y="396724"/>
                  <a:pt x="2186673" y="397390"/>
                  <a:pt x="1988457" y="406400"/>
                </a:cubicBezTo>
                <a:cubicBezTo>
                  <a:pt x="1973173" y="407095"/>
                  <a:pt x="1960005" y="418399"/>
                  <a:pt x="1944914" y="420914"/>
                </a:cubicBezTo>
                <a:cubicBezTo>
                  <a:pt x="1901699" y="428117"/>
                  <a:pt x="1857828" y="430591"/>
                  <a:pt x="1814285" y="435429"/>
                </a:cubicBezTo>
                <a:cubicBezTo>
                  <a:pt x="1669142" y="430591"/>
                  <a:pt x="1524046" y="417758"/>
                  <a:pt x="1378857" y="420914"/>
                </a:cubicBezTo>
                <a:cubicBezTo>
                  <a:pt x="1300863" y="422609"/>
                  <a:pt x="1146628" y="449943"/>
                  <a:pt x="1146628" y="449943"/>
                </a:cubicBezTo>
                <a:cubicBezTo>
                  <a:pt x="1127276" y="454781"/>
                  <a:pt x="1105169" y="453392"/>
                  <a:pt x="1088571" y="464457"/>
                </a:cubicBezTo>
                <a:cubicBezTo>
                  <a:pt x="1074057" y="474133"/>
                  <a:pt x="1066628" y="492060"/>
                  <a:pt x="1059543" y="508000"/>
                </a:cubicBezTo>
                <a:cubicBezTo>
                  <a:pt x="1027454" y="580200"/>
                  <a:pt x="1030514" y="572097"/>
                  <a:pt x="1030514" y="62411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5291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89997"/>
            <a:ext cx="7315200" cy="490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247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68" y="685800"/>
            <a:ext cx="688633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56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857500"/>
            <a:ext cx="7772400" cy="1143000"/>
          </a:xfrm>
        </p:spPr>
        <p:txBody>
          <a:bodyPr/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57400" y="2924628"/>
            <a:ext cx="5367866" cy="324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archaeology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b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iological / physical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l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inguistics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000000"/>
                </a:solidFill>
                <a:latin typeface="Verdana" pitchFamily="34" charset="0"/>
              </a:rPr>
              <a:t>cultural / </a:t>
            </a: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social</a:t>
            </a:r>
            <a:endParaRPr kumimoji="1" lang="en-US" sz="32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1462445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 smtClean="0">
                <a:solidFill>
                  <a:srgbClr val="000000"/>
                </a:solidFill>
              </a:rPr>
              <a:t>fourfold approach </a:t>
            </a:r>
            <a:r>
              <a:rPr lang="en-US" sz="2000" dirty="0" smtClean="0">
                <a:solidFill>
                  <a:srgbClr val="000000"/>
                </a:solidFill>
              </a:rPr>
              <a:t>of American Anthropology . . . </a:t>
            </a:r>
          </a:p>
        </p:txBody>
      </p:sp>
    </p:spTree>
    <p:extLst>
      <p:ext uri="{BB962C8B-B14F-4D97-AF65-F5344CB8AC3E}">
        <p14:creationId xmlns:p14="http://schemas.microsoft.com/office/powerpoint/2010/main" val="3397799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Sweet_Treats_images\Jackson_WY_IMG_019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38200" y="5943600"/>
            <a:ext cx="24256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Claire Kathleen and Eli Campbell Roufs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a</a:t>
            </a:r>
            <a:r>
              <a:rPr lang="en-US" sz="1000" dirty="0" smtClean="0">
                <a:solidFill>
                  <a:schemeClr val="bg1"/>
                </a:solidFill>
              </a:rPr>
              <a:t>t the </a:t>
            </a:r>
          </a:p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Yippy </a:t>
            </a:r>
            <a:r>
              <a:rPr lang="en-US" sz="1000" dirty="0">
                <a:solidFill>
                  <a:schemeClr val="bg1"/>
                </a:solidFill>
              </a:rPr>
              <a:t>I-O Candy </a:t>
            </a:r>
            <a:r>
              <a:rPr lang="en-US" sz="1000" dirty="0" smtClean="0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Jackson, Wyoming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80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642857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1.	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the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four fields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of general anthropology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sz="4400" b="1" dirty="0" smtClean="0"/>
              <a:t>culture </a:t>
            </a:r>
            <a:r>
              <a:rPr lang="en-US" dirty="0" smtClean="0"/>
              <a:t>as a primary concept</a:t>
            </a:r>
            <a:endParaRPr lang="en-US" sz="4400" dirty="0" smtClean="0"/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comparative method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major approach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holism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theoretical goal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fieldwork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research technique (talking with real people)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81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28026"/>
            <a:ext cx="8229600" cy="4539374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 bwMode="auto">
          <a:xfrm>
            <a:off x="296092" y="2730137"/>
            <a:ext cx="8573589" cy="1564640"/>
          </a:xfrm>
          <a:custGeom>
            <a:avLst/>
            <a:gdLst>
              <a:gd name="connsiteX0" fmla="*/ 1785257 w 7794172"/>
              <a:gd name="connsiteY0" fmla="*/ 1306286 h 1422400"/>
              <a:gd name="connsiteX1" fmla="*/ 1915886 w 7794172"/>
              <a:gd name="connsiteY1" fmla="*/ 1335314 h 1422400"/>
              <a:gd name="connsiteX2" fmla="*/ 1959429 w 7794172"/>
              <a:gd name="connsiteY2" fmla="*/ 1349829 h 1422400"/>
              <a:gd name="connsiteX3" fmla="*/ 2119086 w 7794172"/>
              <a:gd name="connsiteY3" fmla="*/ 1378857 h 1422400"/>
              <a:gd name="connsiteX4" fmla="*/ 2249715 w 7794172"/>
              <a:gd name="connsiteY4" fmla="*/ 1364343 h 1422400"/>
              <a:gd name="connsiteX5" fmla="*/ 2278743 w 7794172"/>
              <a:gd name="connsiteY5" fmla="*/ 1320800 h 1422400"/>
              <a:gd name="connsiteX6" fmla="*/ 2307772 w 7794172"/>
              <a:gd name="connsiteY6" fmla="*/ 1262743 h 1422400"/>
              <a:gd name="connsiteX7" fmla="*/ 2336800 w 7794172"/>
              <a:gd name="connsiteY7" fmla="*/ 1219200 h 1422400"/>
              <a:gd name="connsiteX8" fmla="*/ 2351315 w 7794172"/>
              <a:gd name="connsiteY8" fmla="*/ 1175657 h 1422400"/>
              <a:gd name="connsiteX9" fmla="*/ 2409372 w 7794172"/>
              <a:gd name="connsiteY9" fmla="*/ 1161143 h 1422400"/>
              <a:gd name="connsiteX10" fmla="*/ 4354286 w 7794172"/>
              <a:gd name="connsiteY10" fmla="*/ 1117600 h 1422400"/>
              <a:gd name="connsiteX11" fmla="*/ 4601029 w 7794172"/>
              <a:gd name="connsiteY11" fmla="*/ 1103086 h 1422400"/>
              <a:gd name="connsiteX12" fmla="*/ 4702629 w 7794172"/>
              <a:gd name="connsiteY12" fmla="*/ 1088572 h 1422400"/>
              <a:gd name="connsiteX13" fmla="*/ 4789715 w 7794172"/>
              <a:gd name="connsiteY13" fmla="*/ 1074057 h 1422400"/>
              <a:gd name="connsiteX14" fmla="*/ 5457372 w 7794172"/>
              <a:gd name="connsiteY14" fmla="*/ 1059543 h 1422400"/>
              <a:gd name="connsiteX15" fmla="*/ 6081486 w 7794172"/>
              <a:gd name="connsiteY15" fmla="*/ 1030514 h 1422400"/>
              <a:gd name="connsiteX16" fmla="*/ 6299200 w 7794172"/>
              <a:gd name="connsiteY16" fmla="*/ 1016000 h 1422400"/>
              <a:gd name="connsiteX17" fmla="*/ 6574972 w 7794172"/>
              <a:gd name="connsiteY17" fmla="*/ 1001486 h 1422400"/>
              <a:gd name="connsiteX18" fmla="*/ 7170057 w 7794172"/>
              <a:gd name="connsiteY18" fmla="*/ 1016000 h 1422400"/>
              <a:gd name="connsiteX19" fmla="*/ 7373257 w 7794172"/>
              <a:gd name="connsiteY19" fmla="*/ 1001486 h 1422400"/>
              <a:gd name="connsiteX20" fmla="*/ 7460343 w 7794172"/>
              <a:gd name="connsiteY20" fmla="*/ 972457 h 1422400"/>
              <a:gd name="connsiteX21" fmla="*/ 7503886 w 7794172"/>
              <a:gd name="connsiteY21" fmla="*/ 957943 h 1422400"/>
              <a:gd name="connsiteX22" fmla="*/ 7605486 w 7794172"/>
              <a:gd name="connsiteY22" fmla="*/ 827314 h 1422400"/>
              <a:gd name="connsiteX23" fmla="*/ 7663543 w 7794172"/>
              <a:gd name="connsiteY23" fmla="*/ 740229 h 1422400"/>
              <a:gd name="connsiteX24" fmla="*/ 7736115 w 7794172"/>
              <a:gd name="connsiteY24" fmla="*/ 638629 h 1422400"/>
              <a:gd name="connsiteX25" fmla="*/ 7794172 w 7794172"/>
              <a:gd name="connsiteY25" fmla="*/ 493486 h 1422400"/>
              <a:gd name="connsiteX26" fmla="*/ 7779657 w 7794172"/>
              <a:gd name="connsiteY26" fmla="*/ 261257 h 1422400"/>
              <a:gd name="connsiteX27" fmla="*/ 7765143 w 7794172"/>
              <a:gd name="connsiteY27" fmla="*/ 203200 h 1422400"/>
              <a:gd name="connsiteX28" fmla="*/ 7692572 w 7794172"/>
              <a:gd name="connsiteY28" fmla="*/ 116114 h 1422400"/>
              <a:gd name="connsiteX29" fmla="*/ 7605486 w 7794172"/>
              <a:gd name="connsiteY29" fmla="*/ 72572 h 1422400"/>
              <a:gd name="connsiteX30" fmla="*/ 7561943 w 7794172"/>
              <a:gd name="connsiteY30" fmla="*/ 29029 h 1422400"/>
              <a:gd name="connsiteX31" fmla="*/ 7503886 w 7794172"/>
              <a:gd name="connsiteY31" fmla="*/ 14514 h 1422400"/>
              <a:gd name="connsiteX32" fmla="*/ 7460343 w 7794172"/>
              <a:gd name="connsiteY32" fmla="*/ 0 h 1422400"/>
              <a:gd name="connsiteX33" fmla="*/ 7068457 w 7794172"/>
              <a:gd name="connsiteY33" fmla="*/ 14514 h 1422400"/>
              <a:gd name="connsiteX34" fmla="*/ 6995886 w 7794172"/>
              <a:gd name="connsiteY34" fmla="*/ 29029 h 1422400"/>
              <a:gd name="connsiteX35" fmla="*/ 6865257 w 7794172"/>
              <a:gd name="connsiteY35" fmla="*/ 43543 h 1422400"/>
              <a:gd name="connsiteX36" fmla="*/ 6778172 w 7794172"/>
              <a:gd name="connsiteY36" fmla="*/ 58057 h 1422400"/>
              <a:gd name="connsiteX37" fmla="*/ 6647543 w 7794172"/>
              <a:gd name="connsiteY37" fmla="*/ 72572 h 1422400"/>
              <a:gd name="connsiteX38" fmla="*/ 6545943 w 7794172"/>
              <a:gd name="connsiteY38" fmla="*/ 87086 h 1422400"/>
              <a:gd name="connsiteX39" fmla="*/ 5805715 w 7794172"/>
              <a:gd name="connsiteY39" fmla="*/ 58057 h 1422400"/>
              <a:gd name="connsiteX40" fmla="*/ 5428343 w 7794172"/>
              <a:gd name="connsiteY40" fmla="*/ 29029 h 1422400"/>
              <a:gd name="connsiteX41" fmla="*/ 5355772 w 7794172"/>
              <a:gd name="connsiteY41" fmla="*/ 14514 h 1422400"/>
              <a:gd name="connsiteX42" fmla="*/ 4949372 w 7794172"/>
              <a:gd name="connsiteY42" fmla="*/ 43543 h 1422400"/>
              <a:gd name="connsiteX43" fmla="*/ 4891315 w 7794172"/>
              <a:gd name="connsiteY43" fmla="*/ 58057 h 1422400"/>
              <a:gd name="connsiteX44" fmla="*/ 4572000 w 7794172"/>
              <a:gd name="connsiteY44" fmla="*/ 87086 h 1422400"/>
              <a:gd name="connsiteX45" fmla="*/ 4455886 w 7794172"/>
              <a:gd name="connsiteY45" fmla="*/ 101600 h 1422400"/>
              <a:gd name="connsiteX46" fmla="*/ 4180115 w 7794172"/>
              <a:gd name="connsiteY46" fmla="*/ 130629 h 1422400"/>
              <a:gd name="connsiteX47" fmla="*/ 4122057 w 7794172"/>
              <a:gd name="connsiteY47" fmla="*/ 145143 h 1422400"/>
              <a:gd name="connsiteX48" fmla="*/ 4078515 w 7794172"/>
              <a:gd name="connsiteY48" fmla="*/ 159657 h 1422400"/>
              <a:gd name="connsiteX49" fmla="*/ 3933372 w 7794172"/>
              <a:gd name="connsiteY49" fmla="*/ 174172 h 1422400"/>
              <a:gd name="connsiteX50" fmla="*/ 3788229 w 7794172"/>
              <a:gd name="connsiteY50" fmla="*/ 203200 h 1422400"/>
              <a:gd name="connsiteX51" fmla="*/ 2452915 w 7794172"/>
              <a:gd name="connsiteY51" fmla="*/ 174172 h 1422400"/>
              <a:gd name="connsiteX52" fmla="*/ 2002972 w 7794172"/>
              <a:gd name="connsiteY52" fmla="*/ 159657 h 1422400"/>
              <a:gd name="connsiteX53" fmla="*/ 1683657 w 7794172"/>
              <a:gd name="connsiteY53" fmla="*/ 130629 h 1422400"/>
              <a:gd name="connsiteX54" fmla="*/ 1465943 w 7794172"/>
              <a:gd name="connsiteY54" fmla="*/ 145143 h 1422400"/>
              <a:gd name="connsiteX55" fmla="*/ 1262743 w 7794172"/>
              <a:gd name="connsiteY55" fmla="*/ 188686 h 1422400"/>
              <a:gd name="connsiteX56" fmla="*/ 1204686 w 7794172"/>
              <a:gd name="connsiteY56" fmla="*/ 203200 h 1422400"/>
              <a:gd name="connsiteX57" fmla="*/ 566057 w 7794172"/>
              <a:gd name="connsiteY57" fmla="*/ 174172 h 1422400"/>
              <a:gd name="connsiteX58" fmla="*/ 420915 w 7794172"/>
              <a:gd name="connsiteY58" fmla="*/ 159657 h 1422400"/>
              <a:gd name="connsiteX59" fmla="*/ 174172 w 7794172"/>
              <a:gd name="connsiteY59" fmla="*/ 174172 h 1422400"/>
              <a:gd name="connsiteX60" fmla="*/ 130629 w 7794172"/>
              <a:gd name="connsiteY60" fmla="*/ 217714 h 1422400"/>
              <a:gd name="connsiteX61" fmla="*/ 72572 w 7794172"/>
              <a:gd name="connsiteY61" fmla="*/ 319314 h 1422400"/>
              <a:gd name="connsiteX62" fmla="*/ 29029 w 7794172"/>
              <a:gd name="connsiteY62" fmla="*/ 493486 h 1422400"/>
              <a:gd name="connsiteX63" fmla="*/ 14515 w 7794172"/>
              <a:gd name="connsiteY63" fmla="*/ 566057 h 1422400"/>
              <a:gd name="connsiteX64" fmla="*/ 0 w 7794172"/>
              <a:gd name="connsiteY64" fmla="*/ 624114 h 1422400"/>
              <a:gd name="connsiteX65" fmla="*/ 29029 w 7794172"/>
              <a:gd name="connsiteY65" fmla="*/ 972457 h 1422400"/>
              <a:gd name="connsiteX66" fmla="*/ 43543 w 7794172"/>
              <a:gd name="connsiteY66" fmla="*/ 1016000 h 1422400"/>
              <a:gd name="connsiteX67" fmla="*/ 72572 w 7794172"/>
              <a:gd name="connsiteY67" fmla="*/ 1248229 h 1422400"/>
              <a:gd name="connsiteX68" fmla="*/ 87086 w 7794172"/>
              <a:gd name="connsiteY68" fmla="*/ 1291772 h 1422400"/>
              <a:gd name="connsiteX69" fmla="*/ 145143 w 7794172"/>
              <a:gd name="connsiteY69" fmla="*/ 1335314 h 1422400"/>
              <a:gd name="connsiteX70" fmla="*/ 203200 w 7794172"/>
              <a:gd name="connsiteY70" fmla="*/ 1349829 h 1422400"/>
              <a:gd name="connsiteX71" fmla="*/ 246743 w 7794172"/>
              <a:gd name="connsiteY71" fmla="*/ 1364343 h 1422400"/>
              <a:gd name="connsiteX72" fmla="*/ 595086 w 7794172"/>
              <a:gd name="connsiteY72" fmla="*/ 1378857 h 1422400"/>
              <a:gd name="connsiteX73" fmla="*/ 696686 w 7794172"/>
              <a:gd name="connsiteY73" fmla="*/ 1393372 h 1422400"/>
              <a:gd name="connsiteX74" fmla="*/ 928915 w 7794172"/>
              <a:gd name="connsiteY74" fmla="*/ 1422400 h 1422400"/>
              <a:gd name="connsiteX75" fmla="*/ 1161143 w 7794172"/>
              <a:gd name="connsiteY75" fmla="*/ 1393372 h 1422400"/>
              <a:gd name="connsiteX76" fmla="*/ 1204686 w 7794172"/>
              <a:gd name="connsiteY76" fmla="*/ 1378857 h 1422400"/>
              <a:gd name="connsiteX77" fmla="*/ 1335315 w 7794172"/>
              <a:gd name="connsiteY77" fmla="*/ 1364343 h 1422400"/>
              <a:gd name="connsiteX78" fmla="*/ 1422400 w 7794172"/>
              <a:gd name="connsiteY78" fmla="*/ 1349829 h 1422400"/>
              <a:gd name="connsiteX79" fmla="*/ 1872343 w 7794172"/>
              <a:gd name="connsiteY79" fmla="*/ 1349829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7794172" h="1422400">
                <a:moveTo>
                  <a:pt x="1785257" y="1306286"/>
                </a:moveTo>
                <a:cubicBezTo>
                  <a:pt x="1835135" y="1316261"/>
                  <a:pt x="1868063" y="1321650"/>
                  <a:pt x="1915886" y="1335314"/>
                </a:cubicBezTo>
                <a:cubicBezTo>
                  <a:pt x="1930597" y="1339517"/>
                  <a:pt x="1944586" y="1346118"/>
                  <a:pt x="1959429" y="1349829"/>
                </a:cubicBezTo>
                <a:cubicBezTo>
                  <a:pt x="1999998" y="1359971"/>
                  <a:pt x="2080268" y="1372388"/>
                  <a:pt x="2119086" y="1378857"/>
                </a:cubicBezTo>
                <a:cubicBezTo>
                  <a:pt x="2162629" y="1374019"/>
                  <a:pt x="2208542" y="1379315"/>
                  <a:pt x="2249715" y="1364343"/>
                </a:cubicBezTo>
                <a:cubicBezTo>
                  <a:pt x="2266109" y="1358382"/>
                  <a:pt x="2270088" y="1335946"/>
                  <a:pt x="2278743" y="1320800"/>
                </a:cubicBezTo>
                <a:cubicBezTo>
                  <a:pt x="2289478" y="1302014"/>
                  <a:pt x="2297037" y="1281529"/>
                  <a:pt x="2307772" y="1262743"/>
                </a:cubicBezTo>
                <a:cubicBezTo>
                  <a:pt x="2316427" y="1247597"/>
                  <a:pt x="2328999" y="1234802"/>
                  <a:pt x="2336800" y="1219200"/>
                </a:cubicBezTo>
                <a:cubicBezTo>
                  <a:pt x="2343642" y="1205516"/>
                  <a:pt x="2339368" y="1185214"/>
                  <a:pt x="2351315" y="1175657"/>
                </a:cubicBezTo>
                <a:cubicBezTo>
                  <a:pt x="2366892" y="1163196"/>
                  <a:pt x="2389517" y="1163064"/>
                  <a:pt x="2409372" y="1161143"/>
                </a:cubicBezTo>
                <a:cubicBezTo>
                  <a:pt x="3081752" y="1096074"/>
                  <a:pt x="3602193" y="1124629"/>
                  <a:pt x="4354286" y="1117600"/>
                </a:cubicBezTo>
                <a:cubicBezTo>
                  <a:pt x="4436534" y="1112762"/>
                  <a:pt x="4518924" y="1109928"/>
                  <a:pt x="4601029" y="1103086"/>
                </a:cubicBezTo>
                <a:cubicBezTo>
                  <a:pt x="4635121" y="1100245"/>
                  <a:pt x="4668816" y="1093774"/>
                  <a:pt x="4702629" y="1088572"/>
                </a:cubicBezTo>
                <a:cubicBezTo>
                  <a:pt x="4731716" y="1084097"/>
                  <a:pt x="4760308" y="1075188"/>
                  <a:pt x="4789715" y="1074057"/>
                </a:cubicBezTo>
                <a:cubicBezTo>
                  <a:pt x="5012155" y="1065501"/>
                  <a:pt x="5234820" y="1064381"/>
                  <a:pt x="5457372" y="1059543"/>
                </a:cubicBezTo>
                <a:cubicBezTo>
                  <a:pt x="5701855" y="998423"/>
                  <a:pt x="5464131" y="1053379"/>
                  <a:pt x="6081486" y="1030514"/>
                </a:cubicBezTo>
                <a:cubicBezTo>
                  <a:pt x="6154169" y="1027822"/>
                  <a:pt x="6226593" y="1020271"/>
                  <a:pt x="6299200" y="1016000"/>
                </a:cubicBezTo>
                <a:lnTo>
                  <a:pt x="6574972" y="1001486"/>
                </a:lnTo>
                <a:cubicBezTo>
                  <a:pt x="6773334" y="1006324"/>
                  <a:pt x="6971636" y="1016000"/>
                  <a:pt x="7170057" y="1016000"/>
                </a:cubicBezTo>
                <a:cubicBezTo>
                  <a:pt x="7237963" y="1016000"/>
                  <a:pt x="7306102" y="1011559"/>
                  <a:pt x="7373257" y="1001486"/>
                </a:cubicBezTo>
                <a:cubicBezTo>
                  <a:pt x="7403517" y="996947"/>
                  <a:pt x="7431314" y="982133"/>
                  <a:pt x="7460343" y="972457"/>
                </a:cubicBezTo>
                <a:lnTo>
                  <a:pt x="7503886" y="957943"/>
                </a:lnTo>
                <a:cubicBezTo>
                  <a:pt x="7573329" y="853778"/>
                  <a:pt x="7537273" y="895527"/>
                  <a:pt x="7605486" y="827314"/>
                </a:cubicBezTo>
                <a:cubicBezTo>
                  <a:pt x="7636620" y="733912"/>
                  <a:pt x="7595592" y="835360"/>
                  <a:pt x="7663543" y="740229"/>
                </a:cubicBezTo>
                <a:cubicBezTo>
                  <a:pt x="7759064" y="606500"/>
                  <a:pt x="7622901" y="751843"/>
                  <a:pt x="7736115" y="638629"/>
                </a:cubicBezTo>
                <a:cubicBezTo>
                  <a:pt x="7771985" y="531017"/>
                  <a:pt x="7751459" y="578911"/>
                  <a:pt x="7794172" y="493486"/>
                </a:cubicBezTo>
                <a:cubicBezTo>
                  <a:pt x="7789334" y="416076"/>
                  <a:pt x="7787375" y="338433"/>
                  <a:pt x="7779657" y="261257"/>
                </a:cubicBezTo>
                <a:cubicBezTo>
                  <a:pt x="7777672" y="241408"/>
                  <a:pt x="7773001" y="221535"/>
                  <a:pt x="7765143" y="203200"/>
                </a:cubicBezTo>
                <a:cubicBezTo>
                  <a:pt x="7752457" y="173599"/>
                  <a:pt x="7715822" y="135489"/>
                  <a:pt x="7692572" y="116114"/>
                </a:cubicBezTo>
                <a:cubicBezTo>
                  <a:pt x="7655058" y="84852"/>
                  <a:pt x="7649125" y="87118"/>
                  <a:pt x="7605486" y="72572"/>
                </a:cubicBezTo>
                <a:cubicBezTo>
                  <a:pt x="7590972" y="58058"/>
                  <a:pt x="7579765" y="39213"/>
                  <a:pt x="7561943" y="29029"/>
                </a:cubicBezTo>
                <a:cubicBezTo>
                  <a:pt x="7544623" y="19132"/>
                  <a:pt x="7523066" y="19994"/>
                  <a:pt x="7503886" y="14514"/>
                </a:cubicBezTo>
                <a:cubicBezTo>
                  <a:pt x="7489175" y="10311"/>
                  <a:pt x="7474857" y="4838"/>
                  <a:pt x="7460343" y="0"/>
                </a:cubicBezTo>
                <a:cubicBezTo>
                  <a:pt x="7329714" y="4838"/>
                  <a:pt x="7198921" y="6360"/>
                  <a:pt x="7068457" y="14514"/>
                </a:cubicBezTo>
                <a:cubicBezTo>
                  <a:pt x="7043836" y="16053"/>
                  <a:pt x="7020308" y="25540"/>
                  <a:pt x="6995886" y="29029"/>
                </a:cubicBezTo>
                <a:cubicBezTo>
                  <a:pt x="6952515" y="35225"/>
                  <a:pt x="6908684" y="37753"/>
                  <a:pt x="6865257" y="43543"/>
                </a:cubicBezTo>
                <a:cubicBezTo>
                  <a:pt x="6836086" y="47432"/>
                  <a:pt x="6807343" y="54168"/>
                  <a:pt x="6778172" y="58057"/>
                </a:cubicBezTo>
                <a:cubicBezTo>
                  <a:pt x="6734745" y="63847"/>
                  <a:pt x="6691016" y="67138"/>
                  <a:pt x="6647543" y="72572"/>
                </a:cubicBezTo>
                <a:cubicBezTo>
                  <a:pt x="6613597" y="76815"/>
                  <a:pt x="6579810" y="82248"/>
                  <a:pt x="6545943" y="87086"/>
                </a:cubicBezTo>
                <a:cubicBezTo>
                  <a:pt x="6299200" y="77410"/>
                  <a:pt x="6052020" y="75650"/>
                  <a:pt x="5805715" y="58057"/>
                </a:cubicBezTo>
                <a:cubicBezTo>
                  <a:pt x="5544404" y="39392"/>
                  <a:pt x="5670186" y="49182"/>
                  <a:pt x="5428343" y="29029"/>
                </a:cubicBezTo>
                <a:cubicBezTo>
                  <a:pt x="5404153" y="24191"/>
                  <a:pt x="5380441" y="14514"/>
                  <a:pt x="5355772" y="14514"/>
                </a:cubicBezTo>
                <a:cubicBezTo>
                  <a:pt x="5249871" y="14514"/>
                  <a:pt x="5065129" y="33020"/>
                  <a:pt x="4949372" y="43543"/>
                </a:cubicBezTo>
                <a:cubicBezTo>
                  <a:pt x="4930020" y="48381"/>
                  <a:pt x="4910991" y="54778"/>
                  <a:pt x="4891315" y="58057"/>
                </a:cubicBezTo>
                <a:cubicBezTo>
                  <a:pt x="4772970" y="77781"/>
                  <a:pt x="4700686" y="75388"/>
                  <a:pt x="4572000" y="87086"/>
                </a:cubicBezTo>
                <a:cubicBezTo>
                  <a:pt x="4533154" y="90617"/>
                  <a:pt x="4494653" y="97293"/>
                  <a:pt x="4455886" y="101600"/>
                </a:cubicBezTo>
                <a:lnTo>
                  <a:pt x="4180115" y="130629"/>
                </a:lnTo>
                <a:cubicBezTo>
                  <a:pt x="4160762" y="135467"/>
                  <a:pt x="4141238" y="139663"/>
                  <a:pt x="4122057" y="145143"/>
                </a:cubicBezTo>
                <a:cubicBezTo>
                  <a:pt x="4107347" y="149346"/>
                  <a:pt x="4093636" y="157331"/>
                  <a:pt x="4078515" y="159657"/>
                </a:cubicBezTo>
                <a:cubicBezTo>
                  <a:pt x="4030458" y="167051"/>
                  <a:pt x="3981753" y="169334"/>
                  <a:pt x="3933372" y="174172"/>
                </a:cubicBezTo>
                <a:cubicBezTo>
                  <a:pt x="3880627" y="191753"/>
                  <a:pt x="3852979" y="203854"/>
                  <a:pt x="3788229" y="203200"/>
                </a:cubicBezTo>
                <a:cubicBezTo>
                  <a:pt x="3343042" y="198703"/>
                  <a:pt x="2897893" y="188527"/>
                  <a:pt x="2452915" y="174172"/>
                </a:cubicBezTo>
                <a:lnTo>
                  <a:pt x="2002972" y="159657"/>
                </a:lnTo>
                <a:cubicBezTo>
                  <a:pt x="1898945" y="146654"/>
                  <a:pt x="1787416" y="130629"/>
                  <a:pt x="1683657" y="130629"/>
                </a:cubicBezTo>
                <a:cubicBezTo>
                  <a:pt x="1610925" y="130629"/>
                  <a:pt x="1538514" y="140305"/>
                  <a:pt x="1465943" y="145143"/>
                </a:cubicBezTo>
                <a:cubicBezTo>
                  <a:pt x="1339500" y="166216"/>
                  <a:pt x="1407412" y="152518"/>
                  <a:pt x="1262743" y="188686"/>
                </a:cubicBezTo>
                <a:lnTo>
                  <a:pt x="1204686" y="203200"/>
                </a:lnTo>
                <a:cubicBezTo>
                  <a:pt x="945614" y="193948"/>
                  <a:pt x="804927" y="192547"/>
                  <a:pt x="566057" y="174172"/>
                </a:cubicBezTo>
                <a:cubicBezTo>
                  <a:pt x="517578" y="170443"/>
                  <a:pt x="469296" y="164495"/>
                  <a:pt x="420915" y="159657"/>
                </a:cubicBezTo>
                <a:cubicBezTo>
                  <a:pt x="338667" y="164495"/>
                  <a:pt x="254962" y="158014"/>
                  <a:pt x="174172" y="174172"/>
                </a:cubicBezTo>
                <a:cubicBezTo>
                  <a:pt x="154044" y="178197"/>
                  <a:pt x="143770" y="201945"/>
                  <a:pt x="130629" y="217714"/>
                </a:cubicBezTo>
                <a:cubicBezTo>
                  <a:pt x="104984" y="248488"/>
                  <a:pt x="90318" y="283822"/>
                  <a:pt x="72572" y="319314"/>
                </a:cubicBezTo>
                <a:cubicBezTo>
                  <a:pt x="41917" y="533891"/>
                  <a:pt x="80248" y="322752"/>
                  <a:pt x="29029" y="493486"/>
                </a:cubicBezTo>
                <a:cubicBezTo>
                  <a:pt x="21940" y="517115"/>
                  <a:pt x="19867" y="541975"/>
                  <a:pt x="14515" y="566057"/>
                </a:cubicBezTo>
                <a:cubicBezTo>
                  <a:pt x="10188" y="585530"/>
                  <a:pt x="4838" y="604762"/>
                  <a:pt x="0" y="624114"/>
                </a:cubicBezTo>
                <a:cubicBezTo>
                  <a:pt x="6645" y="743725"/>
                  <a:pt x="3382" y="857045"/>
                  <a:pt x="29029" y="972457"/>
                </a:cubicBezTo>
                <a:cubicBezTo>
                  <a:pt x="32348" y="987392"/>
                  <a:pt x="38705" y="1001486"/>
                  <a:pt x="43543" y="1016000"/>
                </a:cubicBezTo>
                <a:cubicBezTo>
                  <a:pt x="53219" y="1093410"/>
                  <a:pt x="47903" y="1174220"/>
                  <a:pt x="72572" y="1248229"/>
                </a:cubicBezTo>
                <a:cubicBezTo>
                  <a:pt x="77410" y="1262743"/>
                  <a:pt x="77292" y="1280019"/>
                  <a:pt x="87086" y="1291772"/>
                </a:cubicBezTo>
                <a:cubicBezTo>
                  <a:pt x="102572" y="1310355"/>
                  <a:pt x="123507" y="1324496"/>
                  <a:pt x="145143" y="1335314"/>
                </a:cubicBezTo>
                <a:cubicBezTo>
                  <a:pt x="162985" y="1344235"/>
                  <a:pt x="184020" y="1344349"/>
                  <a:pt x="203200" y="1349829"/>
                </a:cubicBezTo>
                <a:cubicBezTo>
                  <a:pt x="217911" y="1354032"/>
                  <a:pt x="231485" y="1363213"/>
                  <a:pt x="246743" y="1364343"/>
                </a:cubicBezTo>
                <a:cubicBezTo>
                  <a:pt x="362641" y="1372928"/>
                  <a:pt x="478972" y="1374019"/>
                  <a:pt x="595086" y="1378857"/>
                </a:cubicBezTo>
                <a:cubicBezTo>
                  <a:pt x="628953" y="1383695"/>
                  <a:pt x="662645" y="1389968"/>
                  <a:pt x="696686" y="1393372"/>
                </a:cubicBezTo>
                <a:cubicBezTo>
                  <a:pt x="920800" y="1415784"/>
                  <a:pt x="820635" y="1386308"/>
                  <a:pt x="928915" y="1422400"/>
                </a:cubicBezTo>
                <a:cubicBezTo>
                  <a:pt x="1001913" y="1415100"/>
                  <a:pt x="1087486" y="1409740"/>
                  <a:pt x="1161143" y="1393372"/>
                </a:cubicBezTo>
                <a:cubicBezTo>
                  <a:pt x="1176078" y="1390053"/>
                  <a:pt x="1189595" y="1381372"/>
                  <a:pt x="1204686" y="1378857"/>
                </a:cubicBezTo>
                <a:cubicBezTo>
                  <a:pt x="1247901" y="1371654"/>
                  <a:pt x="1291888" y="1370133"/>
                  <a:pt x="1335315" y="1364343"/>
                </a:cubicBezTo>
                <a:cubicBezTo>
                  <a:pt x="1364486" y="1360454"/>
                  <a:pt x="1392982" y="1350624"/>
                  <a:pt x="1422400" y="1349829"/>
                </a:cubicBezTo>
                <a:cubicBezTo>
                  <a:pt x="1572326" y="1345777"/>
                  <a:pt x="1722362" y="1349829"/>
                  <a:pt x="1872343" y="1349829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71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69633"/>
            <a:ext cx="7772400" cy="5831167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 bwMode="auto">
          <a:xfrm>
            <a:off x="2278743" y="1494971"/>
            <a:ext cx="4383314" cy="566058"/>
          </a:xfrm>
          <a:custGeom>
            <a:avLst/>
            <a:gdLst>
              <a:gd name="connsiteX0" fmla="*/ 3062514 w 4383314"/>
              <a:gd name="connsiteY0" fmla="*/ 391886 h 566058"/>
              <a:gd name="connsiteX1" fmla="*/ 2931886 w 4383314"/>
              <a:gd name="connsiteY1" fmla="*/ 435429 h 566058"/>
              <a:gd name="connsiteX2" fmla="*/ 2670628 w 4383314"/>
              <a:gd name="connsiteY2" fmla="*/ 464458 h 566058"/>
              <a:gd name="connsiteX3" fmla="*/ 2481943 w 4383314"/>
              <a:gd name="connsiteY3" fmla="*/ 493486 h 566058"/>
              <a:gd name="connsiteX4" fmla="*/ 2423886 w 4383314"/>
              <a:gd name="connsiteY4" fmla="*/ 508000 h 566058"/>
              <a:gd name="connsiteX5" fmla="*/ 1828800 w 4383314"/>
              <a:gd name="connsiteY5" fmla="*/ 508000 h 566058"/>
              <a:gd name="connsiteX6" fmla="*/ 1785257 w 4383314"/>
              <a:gd name="connsiteY6" fmla="*/ 522515 h 566058"/>
              <a:gd name="connsiteX7" fmla="*/ 1712686 w 4383314"/>
              <a:gd name="connsiteY7" fmla="*/ 537029 h 566058"/>
              <a:gd name="connsiteX8" fmla="*/ 1494971 w 4383314"/>
              <a:gd name="connsiteY8" fmla="*/ 551543 h 566058"/>
              <a:gd name="connsiteX9" fmla="*/ 1364343 w 4383314"/>
              <a:gd name="connsiteY9" fmla="*/ 566058 h 566058"/>
              <a:gd name="connsiteX10" fmla="*/ 914400 w 4383314"/>
              <a:gd name="connsiteY10" fmla="*/ 537029 h 566058"/>
              <a:gd name="connsiteX11" fmla="*/ 696686 w 4383314"/>
              <a:gd name="connsiteY11" fmla="*/ 522515 h 566058"/>
              <a:gd name="connsiteX12" fmla="*/ 478971 w 4383314"/>
              <a:gd name="connsiteY12" fmla="*/ 493486 h 566058"/>
              <a:gd name="connsiteX13" fmla="*/ 420914 w 4383314"/>
              <a:gd name="connsiteY13" fmla="*/ 478972 h 566058"/>
              <a:gd name="connsiteX14" fmla="*/ 261257 w 4383314"/>
              <a:gd name="connsiteY14" fmla="*/ 464458 h 566058"/>
              <a:gd name="connsiteX15" fmla="*/ 217714 w 4383314"/>
              <a:gd name="connsiteY15" fmla="*/ 449943 h 566058"/>
              <a:gd name="connsiteX16" fmla="*/ 58057 w 4383314"/>
              <a:gd name="connsiteY16" fmla="*/ 420915 h 566058"/>
              <a:gd name="connsiteX17" fmla="*/ 29028 w 4383314"/>
              <a:gd name="connsiteY17" fmla="*/ 377372 h 566058"/>
              <a:gd name="connsiteX18" fmla="*/ 0 w 4383314"/>
              <a:gd name="connsiteY18" fmla="*/ 290286 h 566058"/>
              <a:gd name="connsiteX19" fmla="*/ 14514 w 4383314"/>
              <a:gd name="connsiteY19" fmla="*/ 188686 h 566058"/>
              <a:gd name="connsiteX20" fmla="*/ 116114 w 4383314"/>
              <a:gd name="connsiteY20" fmla="*/ 130629 h 566058"/>
              <a:gd name="connsiteX21" fmla="*/ 232228 w 4383314"/>
              <a:gd name="connsiteY21" fmla="*/ 101600 h 566058"/>
              <a:gd name="connsiteX22" fmla="*/ 362857 w 4383314"/>
              <a:gd name="connsiteY22" fmla="*/ 72572 h 566058"/>
              <a:gd name="connsiteX23" fmla="*/ 508000 w 4383314"/>
              <a:gd name="connsiteY23" fmla="*/ 58058 h 566058"/>
              <a:gd name="connsiteX24" fmla="*/ 682171 w 4383314"/>
              <a:gd name="connsiteY24" fmla="*/ 29029 h 566058"/>
              <a:gd name="connsiteX25" fmla="*/ 740228 w 4383314"/>
              <a:gd name="connsiteY25" fmla="*/ 14515 h 566058"/>
              <a:gd name="connsiteX26" fmla="*/ 841828 w 4383314"/>
              <a:gd name="connsiteY26" fmla="*/ 0 h 566058"/>
              <a:gd name="connsiteX27" fmla="*/ 1320800 w 4383314"/>
              <a:gd name="connsiteY27" fmla="*/ 14515 h 566058"/>
              <a:gd name="connsiteX28" fmla="*/ 1698171 w 4383314"/>
              <a:gd name="connsiteY28" fmla="*/ 58058 h 566058"/>
              <a:gd name="connsiteX29" fmla="*/ 1901371 w 4383314"/>
              <a:gd name="connsiteY29" fmla="*/ 72572 h 566058"/>
              <a:gd name="connsiteX30" fmla="*/ 2017486 w 4383314"/>
              <a:gd name="connsiteY30" fmla="*/ 87086 h 566058"/>
              <a:gd name="connsiteX31" fmla="*/ 2220686 w 4383314"/>
              <a:gd name="connsiteY31" fmla="*/ 101600 h 566058"/>
              <a:gd name="connsiteX32" fmla="*/ 2380343 w 4383314"/>
              <a:gd name="connsiteY32" fmla="*/ 130629 h 566058"/>
              <a:gd name="connsiteX33" fmla="*/ 2641600 w 4383314"/>
              <a:gd name="connsiteY33" fmla="*/ 116115 h 566058"/>
              <a:gd name="connsiteX34" fmla="*/ 2728686 w 4383314"/>
              <a:gd name="connsiteY34" fmla="*/ 101600 h 566058"/>
              <a:gd name="connsiteX35" fmla="*/ 2873828 w 4383314"/>
              <a:gd name="connsiteY35" fmla="*/ 87086 h 566058"/>
              <a:gd name="connsiteX36" fmla="*/ 3468914 w 4383314"/>
              <a:gd name="connsiteY36" fmla="*/ 58058 h 566058"/>
              <a:gd name="connsiteX37" fmla="*/ 4049486 w 4383314"/>
              <a:gd name="connsiteY37" fmla="*/ 58058 h 566058"/>
              <a:gd name="connsiteX38" fmla="*/ 4223657 w 4383314"/>
              <a:gd name="connsiteY38" fmla="*/ 87086 h 566058"/>
              <a:gd name="connsiteX39" fmla="*/ 4310743 w 4383314"/>
              <a:gd name="connsiteY39" fmla="*/ 116115 h 566058"/>
              <a:gd name="connsiteX40" fmla="*/ 4368800 w 4383314"/>
              <a:gd name="connsiteY40" fmla="*/ 188686 h 566058"/>
              <a:gd name="connsiteX41" fmla="*/ 4383314 w 4383314"/>
              <a:gd name="connsiteY41" fmla="*/ 232229 h 566058"/>
              <a:gd name="connsiteX42" fmla="*/ 4325257 w 4383314"/>
              <a:gd name="connsiteY42" fmla="*/ 449943 h 566058"/>
              <a:gd name="connsiteX43" fmla="*/ 4281714 w 4383314"/>
              <a:gd name="connsiteY43" fmla="*/ 478972 h 566058"/>
              <a:gd name="connsiteX44" fmla="*/ 4180114 w 4383314"/>
              <a:gd name="connsiteY44" fmla="*/ 493486 h 566058"/>
              <a:gd name="connsiteX45" fmla="*/ 3512457 w 4383314"/>
              <a:gd name="connsiteY45" fmla="*/ 508000 h 566058"/>
              <a:gd name="connsiteX46" fmla="*/ 3091543 w 4383314"/>
              <a:gd name="connsiteY46" fmla="*/ 464458 h 566058"/>
              <a:gd name="connsiteX47" fmla="*/ 3062514 w 4383314"/>
              <a:gd name="connsiteY47" fmla="*/ 391886 h 56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83314" h="566058">
                <a:moveTo>
                  <a:pt x="3062514" y="391886"/>
                </a:moveTo>
                <a:cubicBezTo>
                  <a:pt x="3035905" y="387048"/>
                  <a:pt x="2975429" y="420915"/>
                  <a:pt x="2931886" y="435429"/>
                </a:cubicBezTo>
                <a:cubicBezTo>
                  <a:pt x="2819346" y="472942"/>
                  <a:pt x="2903593" y="448926"/>
                  <a:pt x="2670628" y="464458"/>
                </a:cubicBezTo>
                <a:cubicBezTo>
                  <a:pt x="2621830" y="471429"/>
                  <a:pt x="2532291" y="483417"/>
                  <a:pt x="2481943" y="493486"/>
                </a:cubicBezTo>
                <a:cubicBezTo>
                  <a:pt x="2462382" y="497398"/>
                  <a:pt x="2443238" y="503162"/>
                  <a:pt x="2423886" y="508000"/>
                </a:cubicBezTo>
                <a:cubicBezTo>
                  <a:pt x="2134472" y="493530"/>
                  <a:pt x="2122803" y="483499"/>
                  <a:pt x="1828800" y="508000"/>
                </a:cubicBezTo>
                <a:cubicBezTo>
                  <a:pt x="1813553" y="509271"/>
                  <a:pt x="1800100" y="518804"/>
                  <a:pt x="1785257" y="522515"/>
                </a:cubicBezTo>
                <a:cubicBezTo>
                  <a:pt x="1761324" y="528498"/>
                  <a:pt x="1737233" y="534574"/>
                  <a:pt x="1712686" y="537029"/>
                </a:cubicBezTo>
                <a:cubicBezTo>
                  <a:pt x="1640314" y="544266"/>
                  <a:pt x="1567453" y="545503"/>
                  <a:pt x="1494971" y="551543"/>
                </a:cubicBezTo>
                <a:cubicBezTo>
                  <a:pt x="1451312" y="555181"/>
                  <a:pt x="1407886" y="561220"/>
                  <a:pt x="1364343" y="566058"/>
                </a:cubicBezTo>
                <a:lnTo>
                  <a:pt x="914400" y="537029"/>
                </a:lnTo>
                <a:lnTo>
                  <a:pt x="696686" y="522515"/>
                </a:lnTo>
                <a:cubicBezTo>
                  <a:pt x="562419" y="488947"/>
                  <a:pt x="723768" y="526125"/>
                  <a:pt x="478971" y="493486"/>
                </a:cubicBezTo>
                <a:cubicBezTo>
                  <a:pt x="459198" y="490850"/>
                  <a:pt x="440687" y="481608"/>
                  <a:pt x="420914" y="478972"/>
                </a:cubicBezTo>
                <a:cubicBezTo>
                  <a:pt x="367944" y="471910"/>
                  <a:pt x="314476" y="469296"/>
                  <a:pt x="261257" y="464458"/>
                </a:cubicBezTo>
                <a:cubicBezTo>
                  <a:pt x="246743" y="459620"/>
                  <a:pt x="232767" y="452680"/>
                  <a:pt x="217714" y="449943"/>
                </a:cubicBezTo>
                <a:cubicBezTo>
                  <a:pt x="37175" y="417117"/>
                  <a:pt x="157919" y="454202"/>
                  <a:pt x="58057" y="420915"/>
                </a:cubicBezTo>
                <a:cubicBezTo>
                  <a:pt x="48381" y="406401"/>
                  <a:pt x="36113" y="393313"/>
                  <a:pt x="29028" y="377372"/>
                </a:cubicBezTo>
                <a:cubicBezTo>
                  <a:pt x="16601" y="349410"/>
                  <a:pt x="0" y="290286"/>
                  <a:pt x="0" y="290286"/>
                </a:cubicBezTo>
                <a:cubicBezTo>
                  <a:pt x="4838" y="256419"/>
                  <a:pt x="-785" y="219285"/>
                  <a:pt x="14514" y="188686"/>
                </a:cubicBezTo>
                <a:cubicBezTo>
                  <a:pt x="30250" y="157214"/>
                  <a:pt x="84129" y="139352"/>
                  <a:pt x="116114" y="130629"/>
                </a:cubicBezTo>
                <a:cubicBezTo>
                  <a:pt x="154604" y="120132"/>
                  <a:pt x="193523" y="111276"/>
                  <a:pt x="232228" y="101600"/>
                </a:cubicBezTo>
                <a:cubicBezTo>
                  <a:pt x="271643" y="91746"/>
                  <a:pt x="323378" y="77836"/>
                  <a:pt x="362857" y="72572"/>
                </a:cubicBezTo>
                <a:cubicBezTo>
                  <a:pt x="411053" y="66146"/>
                  <a:pt x="459619" y="62896"/>
                  <a:pt x="508000" y="58058"/>
                </a:cubicBezTo>
                <a:cubicBezTo>
                  <a:pt x="638643" y="25395"/>
                  <a:pt x="478323" y="63003"/>
                  <a:pt x="682171" y="29029"/>
                </a:cubicBezTo>
                <a:cubicBezTo>
                  <a:pt x="701848" y="25750"/>
                  <a:pt x="720602" y="18083"/>
                  <a:pt x="740228" y="14515"/>
                </a:cubicBezTo>
                <a:cubicBezTo>
                  <a:pt x="773887" y="8395"/>
                  <a:pt x="807961" y="4838"/>
                  <a:pt x="841828" y="0"/>
                </a:cubicBezTo>
                <a:lnTo>
                  <a:pt x="1320800" y="14515"/>
                </a:lnTo>
                <a:cubicBezTo>
                  <a:pt x="1441245" y="20117"/>
                  <a:pt x="1581868" y="49751"/>
                  <a:pt x="1698171" y="58058"/>
                </a:cubicBezTo>
                <a:lnTo>
                  <a:pt x="1901371" y="72572"/>
                </a:lnTo>
                <a:cubicBezTo>
                  <a:pt x="1940217" y="76103"/>
                  <a:pt x="1978640" y="83555"/>
                  <a:pt x="2017486" y="87086"/>
                </a:cubicBezTo>
                <a:cubicBezTo>
                  <a:pt x="2085113" y="93234"/>
                  <a:pt x="2152953" y="96762"/>
                  <a:pt x="2220686" y="101600"/>
                </a:cubicBezTo>
                <a:cubicBezTo>
                  <a:pt x="2244288" y="106321"/>
                  <a:pt x="2361766" y="130629"/>
                  <a:pt x="2380343" y="130629"/>
                </a:cubicBezTo>
                <a:cubicBezTo>
                  <a:pt x="2467563" y="130629"/>
                  <a:pt x="2554514" y="120953"/>
                  <a:pt x="2641600" y="116115"/>
                </a:cubicBezTo>
                <a:cubicBezTo>
                  <a:pt x="2670629" y="111277"/>
                  <a:pt x="2699484" y="105250"/>
                  <a:pt x="2728686" y="101600"/>
                </a:cubicBezTo>
                <a:cubicBezTo>
                  <a:pt x="2776932" y="95569"/>
                  <a:pt x="2825374" y="91124"/>
                  <a:pt x="2873828" y="87086"/>
                </a:cubicBezTo>
                <a:cubicBezTo>
                  <a:pt x="3121634" y="66436"/>
                  <a:pt x="3174295" y="68970"/>
                  <a:pt x="3468914" y="58058"/>
                </a:cubicBezTo>
                <a:cubicBezTo>
                  <a:pt x="3738072" y="31141"/>
                  <a:pt x="3626655" y="35803"/>
                  <a:pt x="4049486" y="58058"/>
                </a:cubicBezTo>
                <a:cubicBezTo>
                  <a:pt x="4107729" y="61123"/>
                  <a:pt x="4167477" y="70232"/>
                  <a:pt x="4223657" y="87086"/>
                </a:cubicBezTo>
                <a:cubicBezTo>
                  <a:pt x="4252965" y="95879"/>
                  <a:pt x="4310743" y="116115"/>
                  <a:pt x="4310743" y="116115"/>
                </a:cubicBezTo>
                <a:cubicBezTo>
                  <a:pt x="4347224" y="225562"/>
                  <a:pt x="4293770" y="94899"/>
                  <a:pt x="4368800" y="188686"/>
                </a:cubicBezTo>
                <a:cubicBezTo>
                  <a:pt x="4378357" y="200633"/>
                  <a:pt x="4378476" y="217715"/>
                  <a:pt x="4383314" y="232229"/>
                </a:cubicBezTo>
                <a:cubicBezTo>
                  <a:pt x="4375839" y="299501"/>
                  <a:pt x="4380111" y="395089"/>
                  <a:pt x="4325257" y="449943"/>
                </a:cubicBezTo>
                <a:cubicBezTo>
                  <a:pt x="4312922" y="462278"/>
                  <a:pt x="4298422" y="473959"/>
                  <a:pt x="4281714" y="478972"/>
                </a:cubicBezTo>
                <a:cubicBezTo>
                  <a:pt x="4248946" y="488802"/>
                  <a:pt x="4214300" y="492196"/>
                  <a:pt x="4180114" y="493486"/>
                </a:cubicBezTo>
                <a:cubicBezTo>
                  <a:pt x="3957667" y="501880"/>
                  <a:pt x="3735009" y="503162"/>
                  <a:pt x="3512457" y="508000"/>
                </a:cubicBezTo>
                <a:cubicBezTo>
                  <a:pt x="3458534" y="505304"/>
                  <a:pt x="3187415" y="508036"/>
                  <a:pt x="3091543" y="464458"/>
                </a:cubicBezTo>
                <a:cubicBezTo>
                  <a:pt x="3059830" y="450043"/>
                  <a:pt x="3089123" y="396724"/>
                  <a:pt x="3062514" y="391886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3273802" y="2910114"/>
            <a:ext cx="3306439" cy="428573"/>
          </a:xfrm>
          <a:custGeom>
            <a:avLst/>
            <a:gdLst>
              <a:gd name="connsiteX0" fmla="*/ 44820 w 3005854"/>
              <a:gd name="connsiteY0" fmla="*/ 46222 h 321994"/>
              <a:gd name="connsiteX1" fmla="*/ 30306 w 3005854"/>
              <a:gd name="connsiteY1" fmla="*/ 118794 h 321994"/>
              <a:gd name="connsiteX2" fmla="*/ 1277 w 3005854"/>
              <a:gd name="connsiteY2" fmla="*/ 162337 h 321994"/>
              <a:gd name="connsiteX3" fmla="*/ 59335 w 3005854"/>
              <a:gd name="connsiteY3" fmla="*/ 220394 h 321994"/>
              <a:gd name="connsiteX4" fmla="*/ 117392 w 3005854"/>
              <a:gd name="connsiteY4" fmla="*/ 249422 h 321994"/>
              <a:gd name="connsiteX5" fmla="*/ 538306 w 3005854"/>
              <a:gd name="connsiteY5" fmla="*/ 263937 h 321994"/>
              <a:gd name="connsiteX6" fmla="*/ 944706 w 3005854"/>
              <a:gd name="connsiteY6" fmla="*/ 307480 h 321994"/>
              <a:gd name="connsiteX7" fmla="*/ 1118877 w 3005854"/>
              <a:gd name="connsiteY7" fmla="*/ 321994 h 321994"/>
              <a:gd name="connsiteX8" fmla="*/ 1699449 w 3005854"/>
              <a:gd name="connsiteY8" fmla="*/ 307480 h 321994"/>
              <a:gd name="connsiteX9" fmla="*/ 2323563 w 3005854"/>
              <a:gd name="connsiteY9" fmla="*/ 263937 h 321994"/>
              <a:gd name="connsiteX10" fmla="*/ 2425163 w 3005854"/>
              <a:gd name="connsiteY10" fmla="*/ 249422 h 321994"/>
              <a:gd name="connsiteX11" fmla="*/ 2991220 w 3005854"/>
              <a:gd name="connsiteY11" fmla="*/ 234908 h 321994"/>
              <a:gd name="connsiteX12" fmla="*/ 3005735 w 3005854"/>
              <a:gd name="connsiteY12" fmla="*/ 191365 h 321994"/>
              <a:gd name="connsiteX13" fmla="*/ 2933163 w 3005854"/>
              <a:gd name="connsiteY13" fmla="*/ 46222 h 321994"/>
              <a:gd name="connsiteX14" fmla="*/ 2889620 w 3005854"/>
              <a:gd name="connsiteY14" fmla="*/ 31708 h 321994"/>
              <a:gd name="connsiteX15" fmla="*/ 2657392 w 3005854"/>
              <a:gd name="connsiteY15" fmla="*/ 46222 h 321994"/>
              <a:gd name="connsiteX16" fmla="*/ 2599335 w 3005854"/>
              <a:gd name="connsiteY16" fmla="*/ 60737 h 321994"/>
              <a:gd name="connsiteX17" fmla="*/ 2425163 w 3005854"/>
              <a:gd name="connsiteY17" fmla="*/ 75251 h 321994"/>
              <a:gd name="connsiteX18" fmla="*/ 2018763 w 3005854"/>
              <a:gd name="connsiteY18" fmla="*/ 60737 h 321994"/>
              <a:gd name="connsiteX19" fmla="*/ 1946192 w 3005854"/>
              <a:gd name="connsiteY19" fmla="*/ 46222 h 321994"/>
              <a:gd name="connsiteX20" fmla="*/ 1409163 w 3005854"/>
              <a:gd name="connsiteY20" fmla="*/ 31708 h 321994"/>
              <a:gd name="connsiteX21" fmla="*/ 262535 w 3005854"/>
              <a:gd name="connsiteY21" fmla="*/ 31708 h 321994"/>
              <a:gd name="connsiteX22" fmla="*/ 204477 w 3005854"/>
              <a:gd name="connsiteY22" fmla="*/ 46222 h 321994"/>
              <a:gd name="connsiteX23" fmla="*/ 117392 w 3005854"/>
              <a:gd name="connsiteY23" fmla="*/ 75251 h 321994"/>
              <a:gd name="connsiteX24" fmla="*/ 44820 w 3005854"/>
              <a:gd name="connsiteY24" fmla="*/ 46222 h 321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05854" h="321994">
                <a:moveTo>
                  <a:pt x="44820" y="46222"/>
                </a:moveTo>
                <a:cubicBezTo>
                  <a:pt x="30306" y="53479"/>
                  <a:pt x="38968" y="95695"/>
                  <a:pt x="30306" y="118794"/>
                </a:cubicBezTo>
                <a:cubicBezTo>
                  <a:pt x="24181" y="135127"/>
                  <a:pt x="4145" y="145130"/>
                  <a:pt x="1277" y="162337"/>
                </a:cubicBezTo>
                <a:cubicBezTo>
                  <a:pt x="-7324" y="213943"/>
                  <a:pt x="29232" y="207493"/>
                  <a:pt x="59335" y="220394"/>
                </a:cubicBezTo>
                <a:cubicBezTo>
                  <a:pt x="79222" y="228917"/>
                  <a:pt x="95844" y="247463"/>
                  <a:pt x="117392" y="249422"/>
                </a:cubicBezTo>
                <a:cubicBezTo>
                  <a:pt x="257204" y="262132"/>
                  <a:pt x="398001" y="259099"/>
                  <a:pt x="538306" y="263937"/>
                </a:cubicBezTo>
                <a:lnTo>
                  <a:pt x="944706" y="307480"/>
                </a:lnTo>
                <a:lnTo>
                  <a:pt x="1118877" y="321994"/>
                </a:lnTo>
                <a:lnTo>
                  <a:pt x="1699449" y="307480"/>
                </a:lnTo>
                <a:cubicBezTo>
                  <a:pt x="1737120" y="305888"/>
                  <a:pt x="2181964" y="278842"/>
                  <a:pt x="2323563" y="263937"/>
                </a:cubicBezTo>
                <a:cubicBezTo>
                  <a:pt x="2357586" y="260356"/>
                  <a:pt x="2390985" y="250908"/>
                  <a:pt x="2425163" y="249422"/>
                </a:cubicBezTo>
                <a:cubicBezTo>
                  <a:pt x="2613733" y="241223"/>
                  <a:pt x="2802534" y="239746"/>
                  <a:pt x="2991220" y="234908"/>
                </a:cubicBezTo>
                <a:cubicBezTo>
                  <a:pt x="2996058" y="220394"/>
                  <a:pt x="3007120" y="206602"/>
                  <a:pt x="3005735" y="191365"/>
                </a:cubicBezTo>
                <a:cubicBezTo>
                  <a:pt x="2997435" y="100060"/>
                  <a:pt x="2998988" y="79134"/>
                  <a:pt x="2933163" y="46222"/>
                </a:cubicBezTo>
                <a:cubicBezTo>
                  <a:pt x="2919479" y="39380"/>
                  <a:pt x="2904134" y="36546"/>
                  <a:pt x="2889620" y="31708"/>
                </a:cubicBezTo>
                <a:cubicBezTo>
                  <a:pt x="2812211" y="36546"/>
                  <a:pt x="2734567" y="38504"/>
                  <a:pt x="2657392" y="46222"/>
                </a:cubicBezTo>
                <a:cubicBezTo>
                  <a:pt x="2637543" y="48207"/>
                  <a:pt x="2619129" y="58263"/>
                  <a:pt x="2599335" y="60737"/>
                </a:cubicBezTo>
                <a:cubicBezTo>
                  <a:pt x="2541526" y="67963"/>
                  <a:pt x="2483220" y="70413"/>
                  <a:pt x="2425163" y="75251"/>
                </a:cubicBezTo>
                <a:cubicBezTo>
                  <a:pt x="2289696" y="70413"/>
                  <a:pt x="2154068" y="68937"/>
                  <a:pt x="2018763" y="60737"/>
                </a:cubicBezTo>
                <a:cubicBezTo>
                  <a:pt x="1994139" y="59245"/>
                  <a:pt x="1970834" y="47395"/>
                  <a:pt x="1946192" y="46222"/>
                </a:cubicBezTo>
                <a:cubicBezTo>
                  <a:pt x="1767320" y="37704"/>
                  <a:pt x="1588173" y="36546"/>
                  <a:pt x="1409163" y="31708"/>
                </a:cubicBezTo>
                <a:cubicBezTo>
                  <a:pt x="962237" y="-24157"/>
                  <a:pt x="1243325" y="5554"/>
                  <a:pt x="262535" y="31708"/>
                </a:cubicBezTo>
                <a:cubicBezTo>
                  <a:pt x="242594" y="32240"/>
                  <a:pt x="223584" y="40490"/>
                  <a:pt x="204477" y="46222"/>
                </a:cubicBezTo>
                <a:cubicBezTo>
                  <a:pt x="175169" y="55014"/>
                  <a:pt x="117392" y="75251"/>
                  <a:pt x="117392" y="75251"/>
                </a:cubicBezTo>
                <a:cubicBezTo>
                  <a:pt x="64847" y="110281"/>
                  <a:pt x="59334" y="38965"/>
                  <a:pt x="44820" y="46222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6400800" y="3143070"/>
            <a:ext cx="1408313" cy="463005"/>
          </a:xfrm>
          <a:custGeom>
            <a:avLst/>
            <a:gdLst>
              <a:gd name="connsiteX0" fmla="*/ 813227 w 1408313"/>
              <a:gd name="connsiteY0" fmla="*/ 391885 h 420914"/>
              <a:gd name="connsiteX1" fmla="*/ 726141 w 1408313"/>
              <a:gd name="connsiteY1" fmla="*/ 377371 h 420914"/>
              <a:gd name="connsiteX2" fmla="*/ 653570 w 1408313"/>
              <a:gd name="connsiteY2" fmla="*/ 362857 h 420914"/>
              <a:gd name="connsiteX3" fmla="*/ 290713 w 1408313"/>
              <a:gd name="connsiteY3" fmla="*/ 348342 h 420914"/>
              <a:gd name="connsiteX4" fmla="*/ 232656 w 1408313"/>
              <a:gd name="connsiteY4" fmla="*/ 333828 h 420914"/>
              <a:gd name="connsiteX5" fmla="*/ 116541 w 1408313"/>
              <a:gd name="connsiteY5" fmla="*/ 319314 h 420914"/>
              <a:gd name="connsiteX6" fmla="*/ 72998 w 1408313"/>
              <a:gd name="connsiteY6" fmla="*/ 290285 h 420914"/>
              <a:gd name="connsiteX7" fmla="*/ 29456 w 1408313"/>
              <a:gd name="connsiteY7" fmla="*/ 275771 h 420914"/>
              <a:gd name="connsiteX8" fmla="*/ 427 w 1408313"/>
              <a:gd name="connsiteY8" fmla="*/ 232228 h 420914"/>
              <a:gd name="connsiteX9" fmla="*/ 14941 w 1408313"/>
              <a:gd name="connsiteY9" fmla="*/ 174171 h 420914"/>
              <a:gd name="connsiteX10" fmla="*/ 29456 w 1408313"/>
              <a:gd name="connsiteY10" fmla="*/ 130628 h 420914"/>
              <a:gd name="connsiteX11" fmla="*/ 160084 w 1408313"/>
              <a:gd name="connsiteY11" fmla="*/ 72571 h 420914"/>
              <a:gd name="connsiteX12" fmla="*/ 305227 w 1408313"/>
              <a:gd name="connsiteY12" fmla="*/ 43542 h 420914"/>
              <a:gd name="connsiteX13" fmla="*/ 348770 w 1408313"/>
              <a:gd name="connsiteY13" fmla="*/ 29028 h 420914"/>
              <a:gd name="connsiteX14" fmla="*/ 580998 w 1408313"/>
              <a:gd name="connsiteY14" fmla="*/ 0 h 420914"/>
              <a:gd name="connsiteX15" fmla="*/ 842256 w 1408313"/>
              <a:gd name="connsiteY15" fmla="*/ 29028 h 420914"/>
              <a:gd name="connsiteX16" fmla="*/ 900313 w 1408313"/>
              <a:gd name="connsiteY16" fmla="*/ 43542 h 420914"/>
              <a:gd name="connsiteX17" fmla="*/ 972884 w 1408313"/>
              <a:gd name="connsiteY17" fmla="*/ 58057 h 420914"/>
              <a:gd name="connsiteX18" fmla="*/ 1016427 w 1408313"/>
              <a:gd name="connsiteY18" fmla="*/ 72571 h 420914"/>
              <a:gd name="connsiteX19" fmla="*/ 1132541 w 1408313"/>
              <a:gd name="connsiteY19" fmla="*/ 87085 h 420914"/>
              <a:gd name="connsiteX20" fmla="*/ 1190598 w 1408313"/>
              <a:gd name="connsiteY20" fmla="*/ 101600 h 420914"/>
              <a:gd name="connsiteX21" fmla="*/ 1263170 w 1408313"/>
              <a:gd name="connsiteY21" fmla="*/ 116114 h 420914"/>
              <a:gd name="connsiteX22" fmla="*/ 1350256 w 1408313"/>
              <a:gd name="connsiteY22" fmla="*/ 145142 h 420914"/>
              <a:gd name="connsiteX23" fmla="*/ 1364770 w 1408313"/>
              <a:gd name="connsiteY23" fmla="*/ 188685 h 420914"/>
              <a:gd name="connsiteX24" fmla="*/ 1408313 w 1408313"/>
              <a:gd name="connsiteY24" fmla="*/ 275771 h 420914"/>
              <a:gd name="connsiteX25" fmla="*/ 1321227 w 1408313"/>
              <a:gd name="connsiteY25" fmla="*/ 391885 h 420914"/>
              <a:gd name="connsiteX26" fmla="*/ 1277684 w 1408313"/>
              <a:gd name="connsiteY26" fmla="*/ 420914 h 420914"/>
              <a:gd name="connsiteX27" fmla="*/ 1001913 w 1408313"/>
              <a:gd name="connsiteY27" fmla="*/ 406400 h 420914"/>
              <a:gd name="connsiteX28" fmla="*/ 943856 w 1408313"/>
              <a:gd name="connsiteY28" fmla="*/ 391885 h 420914"/>
              <a:gd name="connsiteX29" fmla="*/ 668084 w 1408313"/>
              <a:gd name="connsiteY29" fmla="*/ 391885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8313" h="420914">
                <a:moveTo>
                  <a:pt x="813227" y="391885"/>
                </a:moveTo>
                <a:lnTo>
                  <a:pt x="726141" y="377371"/>
                </a:lnTo>
                <a:cubicBezTo>
                  <a:pt x="701870" y="372958"/>
                  <a:pt x="678185" y="364498"/>
                  <a:pt x="653570" y="362857"/>
                </a:cubicBezTo>
                <a:cubicBezTo>
                  <a:pt x="532789" y="354805"/>
                  <a:pt x="411665" y="353180"/>
                  <a:pt x="290713" y="348342"/>
                </a:cubicBezTo>
                <a:cubicBezTo>
                  <a:pt x="271361" y="343504"/>
                  <a:pt x="252333" y="337107"/>
                  <a:pt x="232656" y="333828"/>
                </a:cubicBezTo>
                <a:cubicBezTo>
                  <a:pt x="194181" y="327416"/>
                  <a:pt x="154173" y="329577"/>
                  <a:pt x="116541" y="319314"/>
                </a:cubicBezTo>
                <a:cubicBezTo>
                  <a:pt x="99712" y="314724"/>
                  <a:pt x="88600" y="298086"/>
                  <a:pt x="72998" y="290285"/>
                </a:cubicBezTo>
                <a:cubicBezTo>
                  <a:pt x="59314" y="283443"/>
                  <a:pt x="43970" y="280609"/>
                  <a:pt x="29456" y="275771"/>
                </a:cubicBezTo>
                <a:cubicBezTo>
                  <a:pt x="19780" y="261257"/>
                  <a:pt x="2894" y="249497"/>
                  <a:pt x="427" y="232228"/>
                </a:cubicBezTo>
                <a:cubicBezTo>
                  <a:pt x="-2394" y="212481"/>
                  <a:pt x="9461" y="193351"/>
                  <a:pt x="14941" y="174171"/>
                </a:cubicBezTo>
                <a:cubicBezTo>
                  <a:pt x="19144" y="159460"/>
                  <a:pt x="19661" y="142381"/>
                  <a:pt x="29456" y="130628"/>
                </a:cubicBezTo>
                <a:cubicBezTo>
                  <a:pt x="75370" y="75532"/>
                  <a:pt x="96302" y="88516"/>
                  <a:pt x="160084" y="72571"/>
                </a:cubicBezTo>
                <a:cubicBezTo>
                  <a:pt x="295195" y="38794"/>
                  <a:pt x="56300" y="79105"/>
                  <a:pt x="305227" y="43542"/>
                </a:cubicBezTo>
                <a:cubicBezTo>
                  <a:pt x="319741" y="38704"/>
                  <a:pt x="333658" y="31414"/>
                  <a:pt x="348770" y="29028"/>
                </a:cubicBezTo>
                <a:cubicBezTo>
                  <a:pt x="425827" y="16861"/>
                  <a:pt x="580998" y="0"/>
                  <a:pt x="580998" y="0"/>
                </a:cubicBezTo>
                <a:cubicBezTo>
                  <a:pt x="702737" y="10145"/>
                  <a:pt x="739005" y="8378"/>
                  <a:pt x="842256" y="29028"/>
                </a:cubicBezTo>
                <a:cubicBezTo>
                  <a:pt x="861817" y="32940"/>
                  <a:pt x="880840" y="39215"/>
                  <a:pt x="900313" y="43542"/>
                </a:cubicBezTo>
                <a:cubicBezTo>
                  <a:pt x="924395" y="48894"/>
                  <a:pt x="948951" y="52074"/>
                  <a:pt x="972884" y="58057"/>
                </a:cubicBezTo>
                <a:cubicBezTo>
                  <a:pt x="987727" y="61768"/>
                  <a:pt x="1001374" y="69834"/>
                  <a:pt x="1016427" y="72571"/>
                </a:cubicBezTo>
                <a:cubicBezTo>
                  <a:pt x="1054804" y="79548"/>
                  <a:pt x="1093836" y="82247"/>
                  <a:pt x="1132541" y="87085"/>
                </a:cubicBezTo>
                <a:cubicBezTo>
                  <a:pt x="1151893" y="91923"/>
                  <a:pt x="1171125" y="97273"/>
                  <a:pt x="1190598" y="101600"/>
                </a:cubicBezTo>
                <a:cubicBezTo>
                  <a:pt x="1214680" y="106952"/>
                  <a:pt x="1239370" y="109623"/>
                  <a:pt x="1263170" y="116114"/>
                </a:cubicBezTo>
                <a:cubicBezTo>
                  <a:pt x="1292691" y="124165"/>
                  <a:pt x="1350256" y="145142"/>
                  <a:pt x="1350256" y="145142"/>
                </a:cubicBezTo>
                <a:cubicBezTo>
                  <a:pt x="1355094" y="159656"/>
                  <a:pt x="1357928" y="175001"/>
                  <a:pt x="1364770" y="188685"/>
                </a:cubicBezTo>
                <a:cubicBezTo>
                  <a:pt x="1421046" y="301239"/>
                  <a:pt x="1371827" y="166317"/>
                  <a:pt x="1408313" y="275771"/>
                </a:cubicBezTo>
                <a:cubicBezTo>
                  <a:pt x="1368888" y="394044"/>
                  <a:pt x="1409165" y="341635"/>
                  <a:pt x="1321227" y="391885"/>
                </a:cubicBezTo>
                <a:cubicBezTo>
                  <a:pt x="1306081" y="400540"/>
                  <a:pt x="1292198" y="411238"/>
                  <a:pt x="1277684" y="420914"/>
                </a:cubicBezTo>
                <a:cubicBezTo>
                  <a:pt x="1185760" y="416076"/>
                  <a:pt x="1093618" y="414374"/>
                  <a:pt x="1001913" y="406400"/>
                </a:cubicBezTo>
                <a:cubicBezTo>
                  <a:pt x="982040" y="404672"/>
                  <a:pt x="963785" y="392752"/>
                  <a:pt x="943856" y="391885"/>
                </a:cubicBezTo>
                <a:cubicBezTo>
                  <a:pt x="852019" y="387892"/>
                  <a:pt x="760008" y="391885"/>
                  <a:pt x="668084" y="391885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14400" y="3429000"/>
            <a:ext cx="7500257" cy="1081314"/>
          </a:xfrm>
          <a:custGeom>
            <a:avLst/>
            <a:gdLst>
              <a:gd name="connsiteX0" fmla="*/ 5704114 w 7286171"/>
              <a:gd name="connsiteY0" fmla="*/ 14514 h 899886"/>
              <a:gd name="connsiteX1" fmla="*/ 5689600 w 7286171"/>
              <a:gd name="connsiteY1" fmla="*/ 130629 h 899886"/>
              <a:gd name="connsiteX2" fmla="*/ 5602514 w 7286171"/>
              <a:gd name="connsiteY2" fmla="*/ 174171 h 899886"/>
              <a:gd name="connsiteX3" fmla="*/ 5471886 w 7286171"/>
              <a:gd name="connsiteY3" fmla="*/ 203200 h 899886"/>
              <a:gd name="connsiteX4" fmla="*/ 5370286 w 7286171"/>
              <a:gd name="connsiteY4" fmla="*/ 217714 h 899886"/>
              <a:gd name="connsiteX5" fmla="*/ 5065486 w 7286171"/>
              <a:gd name="connsiteY5" fmla="*/ 203200 h 899886"/>
              <a:gd name="connsiteX6" fmla="*/ 4934857 w 7286171"/>
              <a:gd name="connsiteY6" fmla="*/ 188686 h 899886"/>
              <a:gd name="connsiteX7" fmla="*/ 4818743 w 7286171"/>
              <a:gd name="connsiteY7" fmla="*/ 159657 h 899886"/>
              <a:gd name="connsiteX8" fmla="*/ 4339771 w 7286171"/>
              <a:gd name="connsiteY8" fmla="*/ 174171 h 899886"/>
              <a:gd name="connsiteX9" fmla="*/ 3889828 w 7286171"/>
              <a:gd name="connsiteY9" fmla="*/ 145143 h 899886"/>
              <a:gd name="connsiteX10" fmla="*/ 3106057 w 7286171"/>
              <a:gd name="connsiteY10" fmla="*/ 159657 h 899886"/>
              <a:gd name="connsiteX11" fmla="*/ 2641600 w 7286171"/>
              <a:gd name="connsiteY11" fmla="*/ 145143 h 899886"/>
              <a:gd name="connsiteX12" fmla="*/ 2293257 w 7286171"/>
              <a:gd name="connsiteY12" fmla="*/ 116114 h 899886"/>
              <a:gd name="connsiteX13" fmla="*/ 1654628 w 7286171"/>
              <a:gd name="connsiteY13" fmla="*/ 130629 h 899886"/>
              <a:gd name="connsiteX14" fmla="*/ 1465943 w 7286171"/>
              <a:gd name="connsiteY14" fmla="*/ 159657 h 899886"/>
              <a:gd name="connsiteX15" fmla="*/ 1320800 w 7286171"/>
              <a:gd name="connsiteY15" fmla="*/ 174171 h 899886"/>
              <a:gd name="connsiteX16" fmla="*/ 1103086 w 7286171"/>
              <a:gd name="connsiteY16" fmla="*/ 203200 h 899886"/>
              <a:gd name="connsiteX17" fmla="*/ 928914 w 7286171"/>
              <a:gd name="connsiteY17" fmla="*/ 217714 h 899886"/>
              <a:gd name="connsiteX18" fmla="*/ 667657 w 7286171"/>
              <a:gd name="connsiteY18" fmla="*/ 246743 h 899886"/>
              <a:gd name="connsiteX19" fmla="*/ 217714 w 7286171"/>
              <a:gd name="connsiteY19" fmla="*/ 261257 h 899886"/>
              <a:gd name="connsiteX20" fmla="*/ 87086 w 7286171"/>
              <a:gd name="connsiteY20" fmla="*/ 275771 h 899886"/>
              <a:gd name="connsiteX21" fmla="*/ 43543 w 7286171"/>
              <a:gd name="connsiteY21" fmla="*/ 290286 h 899886"/>
              <a:gd name="connsiteX22" fmla="*/ 29028 w 7286171"/>
              <a:gd name="connsiteY22" fmla="*/ 333829 h 899886"/>
              <a:gd name="connsiteX23" fmla="*/ 0 w 7286171"/>
              <a:gd name="connsiteY23" fmla="*/ 406400 h 899886"/>
              <a:gd name="connsiteX24" fmla="*/ 14514 w 7286171"/>
              <a:gd name="connsiteY24" fmla="*/ 464457 h 899886"/>
              <a:gd name="connsiteX25" fmla="*/ 58057 w 7286171"/>
              <a:gd name="connsiteY25" fmla="*/ 508000 h 899886"/>
              <a:gd name="connsiteX26" fmla="*/ 130628 w 7286171"/>
              <a:gd name="connsiteY26" fmla="*/ 595086 h 899886"/>
              <a:gd name="connsiteX27" fmla="*/ 145143 w 7286171"/>
              <a:gd name="connsiteY27" fmla="*/ 653143 h 899886"/>
              <a:gd name="connsiteX28" fmla="*/ 159657 w 7286171"/>
              <a:gd name="connsiteY28" fmla="*/ 725714 h 899886"/>
              <a:gd name="connsiteX29" fmla="*/ 203200 w 7286171"/>
              <a:gd name="connsiteY29" fmla="*/ 769257 h 899886"/>
              <a:gd name="connsiteX30" fmla="*/ 217714 w 7286171"/>
              <a:gd name="connsiteY30" fmla="*/ 812800 h 899886"/>
              <a:gd name="connsiteX31" fmla="*/ 377371 w 7286171"/>
              <a:gd name="connsiteY31" fmla="*/ 885371 h 899886"/>
              <a:gd name="connsiteX32" fmla="*/ 435428 w 7286171"/>
              <a:gd name="connsiteY32" fmla="*/ 899886 h 899886"/>
              <a:gd name="connsiteX33" fmla="*/ 1001486 w 7286171"/>
              <a:gd name="connsiteY33" fmla="*/ 870857 h 899886"/>
              <a:gd name="connsiteX34" fmla="*/ 1190171 w 7286171"/>
              <a:gd name="connsiteY34" fmla="*/ 841829 h 899886"/>
              <a:gd name="connsiteX35" fmla="*/ 1335314 w 7286171"/>
              <a:gd name="connsiteY35" fmla="*/ 827314 h 899886"/>
              <a:gd name="connsiteX36" fmla="*/ 1451428 w 7286171"/>
              <a:gd name="connsiteY36" fmla="*/ 812800 h 899886"/>
              <a:gd name="connsiteX37" fmla="*/ 1669143 w 7286171"/>
              <a:gd name="connsiteY37" fmla="*/ 798286 h 899886"/>
              <a:gd name="connsiteX38" fmla="*/ 1886857 w 7286171"/>
              <a:gd name="connsiteY38" fmla="*/ 769257 h 899886"/>
              <a:gd name="connsiteX39" fmla="*/ 2032000 w 7286171"/>
              <a:gd name="connsiteY39" fmla="*/ 754743 h 899886"/>
              <a:gd name="connsiteX40" fmla="*/ 2960914 w 7286171"/>
              <a:gd name="connsiteY40" fmla="*/ 769257 h 899886"/>
              <a:gd name="connsiteX41" fmla="*/ 3222171 w 7286171"/>
              <a:gd name="connsiteY41" fmla="*/ 798286 h 899886"/>
              <a:gd name="connsiteX42" fmla="*/ 3381828 w 7286171"/>
              <a:gd name="connsiteY42" fmla="*/ 812800 h 899886"/>
              <a:gd name="connsiteX43" fmla="*/ 3468914 w 7286171"/>
              <a:gd name="connsiteY43" fmla="*/ 827314 h 899886"/>
              <a:gd name="connsiteX44" fmla="*/ 4325257 w 7286171"/>
              <a:gd name="connsiteY44" fmla="*/ 841829 h 899886"/>
              <a:gd name="connsiteX45" fmla="*/ 4731657 w 7286171"/>
              <a:gd name="connsiteY45" fmla="*/ 827314 h 899886"/>
              <a:gd name="connsiteX46" fmla="*/ 4789714 w 7286171"/>
              <a:gd name="connsiteY46" fmla="*/ 812800 h 899886"/>
              <a:gd name="connsiteX47" fmla="*/ 4891314 w 7286171"/>
              <a:gd name="connsiteY47" fmla="*/ 798286 h 899886"/>
              <a:gd name="connsiteX48" fmla="*/ 4963886 w 7286171"/>
              <a:gd name="connsiteY48" fmla="*/ 783771 h 899886"/>
              <a:gd name="connsiteX49" fmla="*/ 5355771 w 7286171"/>
              <a:gd name="connsiteY49" fmla="*/ 754743 h 899886"/>
              <a:gd name="connsiteX50" fmla="*/ 6052457 w 7286171"/>
              <a:gd name="connsiteY50" fmla="*/ 740229 h 899886"/>
              <a:gd name="connsiteX51" fmla="*/ 6604000 w 7286171"/>
              <a:gd name="connsiteY51" fmla="*/ 783771 h 899886"/>
              <a:gd name="connsiteX52" fmla="*/ 6676571 w 7286171"/>
              <a:gd name="connsiteY52" fmla="*/ 798286 h 899886"/>
              <a:gd name="connsiteX53" fmla="*/ 6850743 w 7286171"/>
              <a:gd name="connsiteY53" fmla="*/ 827314 h 899886"/>
              <a:gd name="connsiteX54" fmla="*/ 7068457 w 7286171"/>
              <a:gd name="connsiteY54" fmla="*/ 798286 h 899886"/>
              <a:gd name="connsiteX55" fmla="*/ 7155543 w 7286171"/>
              <a:gd name="connsiteY55" fmla="*/ 740229 h 899886"/>
              <a:gd name="connsiteX56" fmla="*/ 7257143 w 7286171"/>
              <a:gd name="connsiteY56" fmla="*/ 595086 h 899886"/>
              <a:gd name="connsiteX57" fmla="*/ 7286171 w 7286171"/>
              <a:gd name="connsiteY57" fmla="*/ 493486 h 899886"/>
              <a:gd name="connsiteX58" fmla="*/ 7271657 w 7286171"/>
              <a:gd name="connsiteY58" fmla="*/ 391886 h 899886"/>
              <a:gd name="connsiteX59" fmla="*/ 7257143 w 7286171"/>
              <a:gd name="connsiteY59" fmla="*/ 333829 h 899886"/>
              <a:gd name="connsiteX60" fmla="*/ 7126514 w 7286171"/>
              <a:gd name="connsiteY60" fmla="*/ 188686 h 899886"/>
              <a:gd name="connsiteX61" fmla="*/ 7097486 w 7286171"/>
              <a:gd name="connsiteY61" fmla="*/ 145143 h 899886"/>
              <a:gd name="connsiteX62" fmla="*/ 6923314 w 7286171"/>
              <a:gd name="connsiteY62" fmla="*/ 101600 h 899886"/>
              <a:gd name="connsiteX63" fmla="*/ 6879771 w 7286171"/>
              <a:gd name="connsiteY63" fmla="*/ 87086 h 899886"/>
              <a:gd name="connsiteX64" fmla="*/ 6749143 w 7286171"/>
              <a:gd name="connsiteY64" fmla="*/ 58057 h 899886"/>
              <a:gd name="connsiteX65" fmla="*/ 6734628 w 7286171"/>
              <a:gd name="connsiteY65" fmla="*/ 0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7286171" h="899886">
                <a:moveTo>
                  <a:pt x="5704114" y="14514"/>
                </a:moveTo>
                <a:cubicBezTo>
                  <a:pt x="5699276" y="53219"/>
                  <a:pt x="5704086" y="94413"/>
                  <a:pt x="5689600" y="130629"/>
                </a:cubicBezTo>
                <a:cubicBezTo>
                  <a:pt x="5681392" y="151149"/>
                  <a:pt x="5620450" y="169046"/>
                  <a:pt x="5602514" y="174171"/>
                </a:cubicBezTo>
                <a:cubicBezTo>
                  <a:pt x="5565972" y="184612"/>
                  <a:pt x="5507813" y="197212"/>
                  <a:pt x="5471886" y="203200"/>
                </a:cubicBezTo>
                <a:cubicBezTo>
                  <a:pt x="5438141" y="208824"/>
                  <a:pt x="5404153" y="212876"/>
                  <a:pt x="5370286" y="217714"/>
                </a:cubicBezTo>
                <a:lnTo>
                  <a:pt x="5065486" y="203200"/>
                </a:lnTo>
                <a:cubicBezTo>
                  <a:pt x="5021772" y="200286"/>
                  <a:pt x="4978001" y="196300"/>
                  <a:pt x="4934857" y="188686"/>
                </a:cubicBezTo>
                <a:cubicBezTo>
                  <a:pt x="4895568" y="181753"/>
                  <a:pt x="4818743" y="159657"/>
                  <a:pt x="4818743" y="159657"/>
                </a:cubicBezTo>
                <a:cubicBezTo>
                  <a:pt x="4659086" y="164495"/>
                  <a:pt x="4499502" y="174171"/>
                  <a:pt x="4339771" y="174171"/>
                </a:cubicBezTo>
                <a:cubicBezTo>
                  <a:pt x="4015061" y="174171"/>
                  <a:pt x="4070688" y="181314"/>
                  <a:pt x="3889828" y="145143"/>
                </a:cubicBezTo>
                <a:lnTo>
                  <a:pt x="3106057" y="159657"/>
                </a:lnTo>
                <a:cubicBezTo>
                  <a:pt x="2951162" y="159657"/>
                  <a:pt x="2796342" y="152020"/>
                  <a:pt x="2641600" y="145143"/>
                </a:cubicBezTo>
                <a:cubicBezTo>
                  <a:pt x="2568743" y="141905"/>
                  <a:pt x="2372476" y="123316"/>
                  <a:pt x="2293257" y="116114"/>
                </a:cubicBezTo>
                <a:lnTo>
                  <a:pt x="1654628" y="130629"/>
                </a:lnTo>
                <a:cubicBezTo>
                  <a:pt x="1384087" y="140838"/>
                  <a:pt x="1621181" y="137481"/>
                  <a:pt x="1465943" y="159657"/>
                </a:cubicBezTo>
                <a:cubicBezTo>
                  <a:pt x="1417809" y="166533"/>
                  <a:pt x="1369089" y="168490"/>
                  <a:pt x="1320800" y="174171"/>
                </a:cubicBezTo>
                <a:cubicBezTo>
                  <a:pt x="1166691" y="192302"/>
                  <a:pt x="1268989" y="186610"/>
                  <a:pt x="1103086" y="203200"/>
                </a:cubicBezTo>
                <a:cubicBezTo>
                  <a:pt x="1045117" y="208997"/>
                  <a:pt x="986971" y="212876"/>
                  <a:pt x="928914" y="217714"/>
                </a:cubicBezTo>
                <a:cubicBezTo>
                  <a:pt x="813581" y="246549"/>
                  <a:pt x="861470" y="238129"/>
                  <a:pt x="667657" y="246743"/>
                </a:cubicBezTo>
                <a:cubicBezTo>
                  <a:pt x="517746" y="253406"/>
                  <a:pt x="367695" y="256419"/>
                  <a:pt x="217714" y="261257"/>
                </a:cubicBezTo>
                <a:cubicBezTo>
                  <a:pt x="174171" y="266095"/>
                  <a:pt x="130301" y="268568"/>
                  <a:pt x="87086" y="275771"/>
                </a:cubicBezTo>
                <a:cubicBezTo>
                  <a:pt x="71995" y="278286"/>
                  <a:pt x="54361" y="279468"/>
                  <a:pt x="43543" y="290286"/>
                </a:cubicBezTo>
                <a:cubicBezTo>
                  <a:pt x="32725" y="301104"/>
                  <a:pt x="34400" y="319504"/>
                  <a:pt x="29028" y="333829"/>
                </a:cubicBezTo>
                <a:cubicBezTo>
                  <a:pt x="19880" y="358224"/>
                  <a:pt x="9676" y="382210"/>
                  <a:pt x="0" y="406400"/>
                </a:cubicBezTo>
                <a:cubicBezTo>
                  <a:pt x="4838" y="425752"/>
                  <a:pt x="4617" y="447137"/>
                  <a:pt x="14514" y="464457"/>
                </a:cubicBezTo>
                <a:cubicBezTo>
                  <a:pt x="24698" y="482279"/>
                  <a:pt x="44916" y="492231"/>
                  <a:pt x="58057" y="508000"/>
                </a:cubicBezTo>
                <a:cubicBezTo>
                  <a:pt x="159101" y="629252"/>
                  <a:pt x="3411" y="467866"/>
                  <a:pt x="130628" y="595086"/>
                </a:cubicBezTo>
                <a:cubicBezTo>
                  <a:pt x="135466" y="614438"/>
                  <a:pt x="140816" y="633670"/>
                  <a:pt x="145143" y="653143"/>
                </a:cubicBezTo>
                <a:cubicBezTo>
                  <a:pt x="150495" y="677225"/>
                  <a:pt x="148625" y="703649"/>
                  <a:pt x="159657" y="725714"/>
                </a:cubicBezTo>
                <a:cubicBezTo>
                  <a:pt x="168837" y="744073"/>
                  <a:pt x="188686" y="754743"/>
                  <a:pt x="203200" y="769257"/>
                </a:cubicBezTo>
                <a:cubicBezTo>
                  <a:pt x="208038" y="783771"/>
                  <a:pt x="209227" y="800070"/>
                  <a:pt x="217714" y="812800"/>
                </a:cubicBezTo>
                <a:cubicBezTo>
                  <a:pt x="260766" y="877379"/>
                  <a:pt x="297129" y="865310"/>
                  <a:pt x="377371" y="885371"/>
                </a:cubicBezTo>
                <a:lnTo>
                  <a:pt x="435428" y="899886"/>
                </a:lnTo>
                <a:cubicBezTo>
                  <a:pt x="762887" y="863500"/>
                  <a:pt x="348262" y="906166"/>
                  <a:pt x="1001486" y="870857"/>
                </a:cubicBezTo>
                <a:cubicBezTo>
                  <a:pt x="1051073" y="868177"/>
                  <a:pt x="1139144" y="848207"/>
                  <a:pt x="1190171" y="841829"/>
                </a:cubicBezTo>
                <a:cubicBezTo>
                  <a:pt x="1238418" y="835798"/>
                  <a:pt x="1286989" y="832684"/>
                  <a:pt x="1335314" y="827314"/>
                </a:cubicBezTo>
                <a:cubicBezTo>
                  <a:pt x="1374081" y="823006"/>
                  <a:pt x="1412569" y="816179"/>
                  <a:pt x="1451428" y="812800"/>
                </a:cubicBezTo>
                <a:cubicBezTo>
                  <a:pt x="1523887" y="806499"/>
                  <a:pt x="1596571" y="803124"/>
                  <a:pt x="1669143" y="798286"/>
                </a:cubicBezTo>
                <a:cubicBezTo>
                  <a:pt x="1751793" y="786478"/>
                  <a:pt x="1802429" y="778638"/>
                  <a:pt x="1886857" y="769257"/>
                </a:cubicBezTo>
                <a:cubicBezTo>
                  <a:pt x="1935182" y="763888"/>
                  <a:pt x="1983619" y="759581"/>
                  <a:pt x="2032000" y="754743"/>
                </a:cubicBezTo>
                <a:lnTo>
                  <a:pt x="2960914" y="769257"/>
                </a:lnTo>
                <a:cubicBezTo>
                  <a:pt x="3324830" y="778709"/>
                  <a:pt x="3028835" y="774119"/>
                  <a:pt x="3222171" y="798286"/>
                </a:cubicBezTo>
                <a:cubicBezTo>
                  <a:pt x="3275197" y="804914"/>
                  <a:pt x="3328756" y="806556"/>
                  <a:pt x="3381828" y="812800"/>
                </a:cubicBezTo>
                <a:cubicBezTo>
                  <a:pt x="3411055" y="816238"/>
                  <a:pt x="3439499" y="826409"/>
                  <a:pt x="3468914" y="827314"/>
                </a:cubicBezTo>
                <a:cubicBezTo>
                  <a:pt x="3754268" y="836094"/>
                  <a:pt x="4039809" y="836991"/>
                  <a:pt x="4325257" y="841829"/>
                </a:cubicBezTo>
                <a:cubicBezTo>
                  <a:pt x="4460724" y="836991"/>
                  <a:pt x="4596368" y="835770"/>
                  <a:pt x="4731657" y="827314"/>
                </a:cubicBezTo>
                <a:cubicBezTo>
                  <a:pt x="4751566" y="826070"/>
                  <a:pt x="4770088" y="816368"/>
                  <a:pt x="4789714" y="812800"/>
                </a:cubicBezTo>
                <a:cubicBezTo>
                  <a:pt x="4823373" y="806680"/>
                  <a:pt x="4857569" y="803910"/>
                  <a:pt x="4891314" y="798286"/>
                </a:cubicBezTo>
                <a:cubicBezTo>
                  <a:pt x="4915648" y="794230"/>
                  <a:pt x="4939324" y="786074"/>
                  <a:pt x="4963886" y="783771"/>
                </a:cubicBezTo>
                <a:cubicBezTo>
                  <a:pt x="5094300" y="771545"/>
                  <a:pt x="5224813" y="757471"/>
                  <a:pt x="5355771" y="754743"/>
                </a:cubicBezTo>
                <a:lnTo>
                  <a:pt x="6052457" y="740229"/>
                </a:lnTo>
                <a:cubicBezTo>
                  <a:pt x="6236660" y="749439"/>
                  <a:pt x="6421658" y="753380"/>
                  <a:pt x="6604000" y="783771"/>
                </a:cubicBezTo>
                <a:cubicBezTo>
                  <a:pt x="6628334" y="787827"/>
                  <a:pt x="6652277" y="793999"/>
                  <a:pt x="6676571" y="798286"/>
                </a:cubicBezTo>
                <a:lnTo>
                  <a:pt x="6850743" y="827314"/>
                </a:lnTo>
                <a:cubicBezTo>
                  <a:pt x="6863092" y="826285"/>
                  <a:pt x="7016146" y="827348"/>
                  <a:pt x="7068457" y="798286"/>
                </a:cubicBezTo>
                <a:cubicBezTo>
                  <a:pt x="7098955" y="781343"/>
                  <a:pt x="7155543" y="740229"/>
                  <a:pt x="7155543" y="740229"/>
                </a:cubicBezTo>
                <a:cubicBezTo>
                  <a:pt x="7227018" y="633015"/>
                  <a:pt x="7192667" y="681053"/>
                  <a:pt x="7257143" y="595086"/>
                </a:cubicBezTo>
                <a:cubicBezTo>
                  <a:pt x="7263987" y="574553"/>
                  <a:pt x="7286171" y="511711"/>
                  <a:pt x="7286171" y="493486"/>
                </a:cubicBezTo>
                <a:cubicBezTo>
                  <a:pt x="7286171" y="459276"/>
                  <a:pt x="7277777" y="425545"/>
                  <a:pt x="7271657" y="391886"/>
                </a:cubicBezTo>
                <a:cubicBezTo>
                  <a:pt x="7268089" y="372260"/>
                  <a:pt x="7266064" y="351671"/>
                  <a:pt x="7257143" y="333829"/>
                </a:cubicBezTo>
                <a:cubicBezTo>
                  <a:pt x="7218467" y="256477"/>
                  <a:pt x="7180646" y="269885"/>
                  <a:pt x="7126514" y="188686"/>
                </a:cubicBezTo>
                <a:cubicBezTo>
                  <a:pt x="7116838" y="174172"/>
                  <a:pt x="7112278" y="154388"/>
                  <a:pt x="7097486" y="145143"/>
                </a:cubicBezTo>
                <a:cubicBezTo>
                  <a:pt x="7048942" y="114803"/>
                  <a:pt x="6976663" y="113455"/>
                  <a:pt x="6923314" y="101600"/>
                </a:cubicBezTo>
                <a:cubicBezTo>
                  <a:pt x="6908379" y="98281"/>
                  <a:pt x="6894482" y="91289"/>
                  <a:pt x="6879771" y="87086"/>
                </a:cubicBezTo>
                <a:cubicBezTo>
                  <a:pt x="6831933" y="73418"/>
                  <a:pt x="6799040" y="68036"/>
                  <a:pt x="6749143" y="58057"/>
                </a:cubicBezTo>
                <a:cubicBezTo>
                  <a:pt x="6733098" y="9924"/>
                  <a:pt x="6734628" y="29814"/>
                  <a:pt x="6734628" y="0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1422400" y="4982346"/>
            <a:ext cx="3352800" cy="598398"/>
          </a:xfrm>
          <a:custGeom>
            <a:avLst/>
            <a:gdLst>
              <a:gd name="connsiteX0" fmla="*/ 1654629 w 3352800"/>
              <a:gd name="connsiteY0" fmla="*/ 102658 h 494544"/>
              <a:gd name="connsiteX1" fmla="*/ 1335314 w 3352800"/>
              <a:gd name="connsiteY1" fmla="*/ 131687 h 494544"/>
              <a:gd name="connsiteX2" fmla="*/ 827314 w 3352800"/>
              <a:gd name="connsiteY2" fmla="*/ 117172 h 494544"/>
              <a:gd name="connsiteX3" fmla="*/ 696686 w 3352800"/>
              <a:gd name="connsiteY3" fmla="*/ 102658 h 494544"/>
              <a:gd name="connsiteX4" fmla="*/ 188686 w 3352800"/>
              <a:gd name="connsiteY4" fmla="*/ 131687 h 494544"/>
              <a:gd name="connsiteX5" fmla="*/ 145143 w 3352800"/>
              <a:gd name="connsiteY5" fmla="*/ 146201 h 494544"/>
              <a:gd name="connsiteX6" fmla="*/ 58057 w 3352800"/>
              <a:gd name="connsiteY6" fmla="*/ 189744 h 494544"/>
              <a:gd name="connsiteX7" fmla="*/ 43543 w 3352800"/>
              <a:gd name="connsiteY7" fmla="*/ 247801 h 494544"/>
              <a:gd name="connsiteX8" fmla="*/ 14514 w 3352800"/>
              <a:gd name="connsiteY8" fmla="*/ 291344 h 494544"/>
              <a:gd name="connsiteX9" fmla="*/ 0 w 3352800"/>
              <a:gd name="connsiteY9" fmla="*/ 334887 h 494544"/>
              <a:gd name="connsiteX10" fmla="*/ 14514 w 3352800"/>
              <a:gd name="connsiteY10" fmla="*/ 451001 h 494544"/>
              <a:gd name="connsiteX11" fmla="*/ 87086 w 3352800"/>
              <a:gd name="connsiteY11" fmla="*/ 465515 h 494544"/>
              <a:gd name="connsiteX12" fmla="*/ 246743 w 3352800"/>
              <a:gd name="connsiteY12" fmla="*/ 494544 h 494544"/>
              <a:gd name="connsiteX13" fmla="*/ 1074057 w 3352800"/>
              <a:gd name="connsiteY13" fmla="*/ 480029 h 494544"/>
              <a:gd name="connsiteX14" fmla="*/ 1219200 w 3352800"/>
              <a:gd name="connsiteY14" fmla="*/ 465515 h 494544"/>
              <a:gd name="connsiteX15" fmla="*/ 1378857 w 3352800"/>
              <a:gd name="connsiteY15" fmla="*/ 436487 h 494544"/>
              <a:gd name="connsiteX16" fmla="*/ 2046514 w 3352800"/>
              <a:gd name="connsiteY16" fmla="*/ 407458 h 494544"/>
              <a:gd name="connsiteX17" fmla="*/ 2452914 w 3352800"/>
              <a:gd name="connsiteY17" fmla="*/ 363915 h 494544"/>
              <a:gd name="connsiteX18" fmla="*/ 2772229 w 3352800"/>
              <a:gd name="connsiteY18" fmla="*/ 363915 h 494544"/>
              <a:gd name="connsiteX19" fmla="*/ 2830286 w 3352800"/>
              <a:gd name="connsiteY19" fmla="*/ 378429 h 494544"/>
              <a:gd name="connsiteX20" fmla="*/ 3178629 w 3352800"/>
              <a:gd name="connsiteY20" fmla="*/ 407458 h 494544"/>
              <a:gd name="connsiteX21" fmla="*/ 3294743 w 3352800"/>
              <a:gd name="connsiteY21" fmla="*/ 392944 h 494544"/>
              <a:gd name="connsiteX22" fmla="*/ 3352800 w 3352800"/>
              <a:gd name="connsiteY22" fmla="*/ 305858 h 494544"/>
              <a:gd name="connsiteX23" fmla="*/ 3323771 w 3352800"/>
              <a:gd name="connsiteY23" fmla="*/ 175229 h 494544"/>
              <a:gd name="connsiteX24" fmla="*/ 3207657 w 3352800"/>
              <a:gd name="connsiteY24" fmla="*/ 117172 h 494544"/>
              <a:gd name="connsiteX25" fmla="*/ 3091543 w 3352800"/>
              <a:gd name="connsiteY25" fmla="*/ 73629 h 494544"/>
              <a:gd name="connsiteX26" fmla="*/ 2989943 w 3352800"/>
              <a:gd name="connsiteY26" fmla="*/ 44601 h 494544"/>
              <a:gd name="connsiteX27" fmla="*/ 2467429 w 3352800"/>
              <a:gd name="connsiteY27" fmla="*/ 30087 h 494544"/>
              <a:gd name="connsiteX28" fmla="*/ 1828800 w 3352800"/>
              <a:gd name="connsiteY28" fmla="*/ 15572 h 494544"/>
              <a:gd name="connsiteX29" fmla="*/ 1698171 w 3352800"/>
              <a:gd name="connsiteY29" fmla="*/ 30087 h 494544"/>
              <a:gd name="connsiteX30" fmla="*/ 1567543 w 3352800"/>
              <a:gd name="connsiteY30" fmla="*/ 59115 h 494544"/>
              <a:gd name="connsiteX31" fmla="*/ 1509486 w 3352800"/>
              <a:gd name="connsiteY31" fmla="*/ 117172 h 49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52800" h="494544">
                <a:moveTo>
                  <a:pt x="1654629" y="102658"/>
                </a:moveTo>
                <a:cubicBezTo>
                  <a:pt x="1573040" y="111723"/>
                  <a:pt x="1406800" y="131687"/>
                  <a:pt x="1335314" y="131687"/>
                </a:cubicBezTo>
                <a:cubicBezTo>
                  <a:pt x="1165912" y="131687"/>
                  <a:pt x="996647" y="122010"/>
                  <a:pt x="827314" y="117172"/>
                </a:cubicBezTo>
                <a:cubicBezTo>
                  <a:pt x="783771" y="112334"/>
                  <a:pt x="740497" y="102658"/>
                  <a:pt x="696686" y="102658"/>
                </a:cubicBezTo>
                <a:cubicBezTo>
                  <a:pt x="393475" y="102658"/>
                  <a:pt x="396417" y="105719"/>
                  <a:pt x="188686" y="131687"/>
                </a:cubicBezTo>
                <a:cubicBezTo>
                  <a:pt x="174172" y="136525"/>
                  <a:pt x="158827" y="139359"/>
                  <a:pt x="145143" y="146201"/>
                </a:cubicBezTo>
                <a:cubicBezTo>
                  <a:pt x="32589" y="202477"/>
                  <a:pt x="167511" y="153258"/>
                  <a:pt x="58057" y="189744"/>
                </a:cubicBezTo>
                <a:cubicBezTo>
                  <a:pt x="53219" y="209096"/>
                  <a:pt x="51401" y="229466"/>
                  <a:pt x="43543" y="247801"/>
                </a:cubicBezTo>
                <a:cubicBezTo>
                  <a:pt x="36671" y="263835"/>
                  <a:pt x="22315" y="275742"/>
                  <a:pt x="14514" y="291344"/>
                </a:cubicBezTo>
                <a:cubicBezTo>
                  <a:pt x="7672" y="305028"/>
                  <a:pt x="4838" y="320373"/>
                  <a:pt x="0" y="334887"/>
                </a:cubicBezTo>
                <a:cubicBezTo>
                  <a:pt x="4838" y="373592"/>
                  <a:pt x="-7123" y="418546"/>
                  <a:pt x="14514" y="451001"/>
                </a:cubicBezTo>
                <a:cubicBezTo>
                  <a:pt x="28198" y="471527"/>
                  <a:pt x="63153" y="459532"/>
                  <a:pt x="87086" y="465515"/>
                </a:cubicBezTo>
                <a:cubicBezTo>
                  <a:pt x="221336" y="499077"/>
                  <a:pt x="-21468" y="461016"/>
                  <a:pt x="246743" y="494544"/>
                </a:cubicBezTo>
                <a:lnTo>
                  <a:pt x="1074057" y="480029"/>
                </a:lnTo>
                <a:cubicBezTo>
                  <a:pt x="1122658" y="478578"/>
                  <a:pt x="1171066" y="472391"/>
                  <a:pt x="1219200" y="465515"/>
                </a:cubicBezTo>
                <a:cubicBezTo>
                  <a:pt x="1445008" y="433257"/>
                  <a:pt x="1026737" y="470023"/>
                  <a:pt x="1378857" y="436487"/>
                </a:cubicBezTo>
                <a:cubicBezTo>
                  <a:pt x="1603476" y="415094"/>
                  <a:pt x="1817747" y="414607"/>
                  <a:pt x="2046514" y="407458"/>
                </a:cubicBezTo>
                <a:cubicBezTo>
                  <a:pt x="2297191" y="365678"/>
                  <a:pt x="2161942" y="382100"/>
                  <a:pt x="2452914" y="363915"/>
                </a:cubicBezTo>
                <a:cubicBezTo>
                  <a:pt x="2602547" y="338977"/>
                  <a:pt x="2547416" y="341434"/>
                  <a:pt x="2772229" y="363915"/>
                </a:cubicBezTo>
                <a:cubicBezTo>
                  <a:pt x="2792078" y="365900"/>
                  <a:pt x="2810570" y="375396"/>
                  <a:pt x="2830286" y="378429"/>
                </a:cubicBezTo>
                <a:cubicBezTo>
                  <a:pt x="2933746" y="394346"/>
                  <a:pt x="3082314" y="401037"/>
                  <a:pt x="3178629" y="407458"/>
                </a:cubicBezTo>
                <a:cubicBezTo>
                  <a:pt x="3217334" y="402620"/>
                  <a:pt x="3261051" y="412598"/>
                  <a:pt x="3294743" y="392944"/>
                </a:cubicBezTo>
                <a:cubicBezTo>
                  <a:pt x="3324879" y="375365"/>
                  <a:pt x="3352800" y="305858"/>
                  <a:pt x="3352800" y="305858"/>
                </a:cubicBezTo>
                <a:cubicBezTo>
                  <a:pt x="3343124" y="262315"/>
                  <a:pt x="3346246" y="213758"/>
                  <a:pt x="3323771" y="175229"/>
                </a:cubicBezTo>
                <a:cubicBezTo>
                  <a:pt x="3302745" y="139185"/>
                  <a:pt x="3242893" y="132273"/>
                  <a:pt x="3207657" y="117172"/>
                </a:cubicBezTo>
                <a:cubicBezTo>
                  <a:pt x="3072383" y="59197"/>
                  <a:pt x="3225332" y="111855"/>
                  <a:pt x="3091543" y="73629"/>
                </a:cubicBezTo>
                <a:cubicBezTo>
                  <a:pt x="3063898" y="65730"/>
                  <a:pt x="3017440" y="45976"/>
                  <a:pt x="2989943" y="44601"/>
                </a:cubicBezTo>
                <a:cubicBezTo>
                  <a:pt x="2815922" y="35900"/>
                  <a:pt x="2641600" y="34925"/>
                  <a:pt x="2467429" y="30087"/>
                </a:cubicBezTo>
                <a:cubicBezTo>
                  <a:pt x="2081058" y="-12844"/>
                  <a:pt x="2293728" y="-2310"/>
                  <a:pt x="1828800" y="15572"/>
                </a:cubicBezTo>
                <a:cubicBezTo>
                  <a:pt x="1785257" y="20410"/>
                  <a:pt x="1741542" y="23891"/>
                  <a:pt x="1698171" y="30087"/>
                </a:cubicBezTo>
                <a:cubicBezTo>
                  <a:pt x="1655175" y="36229"/>
                  <a:pt x="1609801" y="48551"/>
                  <a:pt x="1567543" y="59115"/>
                </a:cubicBezTo>
                <a:cubicBezTo>
                  <a:pt x="1532513" y="111659"/>
                  <a:pt x="1554116" y="94857"/>
                  <a:pt x="1509486" y="117172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7200" y="5867400"/>
            <a:ext cx="8305800" cy="769441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</a:rPr>
              <a:t>flourless sweet treats . . . a legacy of the Hapsburgs’ guild laws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55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5670"/>
            <a:ext cx="8229600" cy="276973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4833257" y="3352800"/>
            <a:ext cx="1395866" cy="412395"/>
          </a:xfrm>
          <a:custGeom>
            <a:avLst/>
            <a:gdLst>
              <a:gd name="connsiteX0" fmla="*/ 1161143 w 1395866"/>
              <a:gd name="connsiteY0" fmla="*/ 348343 h 412395"/>
              <a:gd name="connsiteX1" fmla="*/ 914400 w 1395866"/>
              <a:gd name="connsiteY1" fmla="*/ 377371 h 412395"/>
              <a:gd name="connsiteX2" fmla="*/ 333829 w 1395866"/>
              <a:gd name="connsiteY2" fmla="*/ 391886 h 412395"/>
              <a:gd name="connsiteX3" fmla="*/ 72572 w 1395866"/>
              <a:gd name="connsiteY3" fmla="*/ 391886 h 412395"/>
              <a:gd name="connsiteX4" fmla="*/ 43543 w 1395866"/>
              <a:gd name="connsiteY4" fmla="*/ 348343 h 412395"/>
              <a:gd name="connsiteX5" fmla="*/ 14514 w 1395866"/>
              <a:gd name="connsiteY5" fmla="*/ 261257 h 412395"/>
              <a:gd name="connsiteX6" fmla="*/ 0 w 1395866"/>
              <a:gd name="connsiteY6" fmla="*/ 217714 h 412395"/>
              <a:gd name="connsiteX7" fmla="*/ 14514 w 1395866"/>
              <a:gd name="connsiteY7" fmla="*/ 145143 h 412395"/>
              <a:gd name="connsiteX8" fmla="*/ 29029 w 1395866"/>
              <a:gd name="connsiteY8" fmla="*/ 101600 h 412395"/>
              <a:gd name="connsiteX9" fmla="*/ 87086 w 1395866"/>
              <a:gd name="connsiteY9" fmla="*/ 72571 h 412395"/>
              <a:gd name="connsiteX10" fmla="*/ 246743 w 1395866"/>
              <a:gd name="connsiteY10" fmla="*/ 29029 h 412395"/>
              <a:gd name="connsiteX11" fmla="*/ 333829 w 1395866"/>
              <a:gd name="connsiteY11" fmla="*/ 14514 h 412395"/>
              <a:gd name="connsiteX12" fmla="*/ 870857 w 1395866"/>
              <a:gd name="connsiteY12" fmla="*/ 0 h 412395"/>
              <a:gd name="connsiteX13" fmla="*/ 1262743 w 1395866"/>
              <a:gd name="connsiteY13" fmla="*/ 29029 h 412395"/>
              <a:gd name="connsiteX14" fmla="*/ 1349829 w 1395866"/>
              <a:gd name="connsiteY14" fmla="*/ 87086 h 412395"/>
              <a:gd name="connsiteX15" fmla="*/ 1378857 w 1395866"/>
              <a:gd name="connsiteY15" fmla="*/ 130629 h 412395"/>
              <a:gd name="connsiteX16" fmla="*/ 1378857 w 1395866"/>
              <a:gd name="connsiteY16" fmla="*/ 304800 h 412395"/>
              <a:gd name="connsiteX17" fmla="*/ 1349829 w 1395866"/>
              <a:gd name="connsiteY17" fmla="*/ 348343 h 412395"/>
              <a:gd name="connsiteX18" fmla="*/ 1262743 w 1395866"/>
              <a:gd name="connsiteY18" fmla="*/ 377371 h 412395"/>
              <a:gd name="connsiteX19" fmla="*/ 1088572 w 1395866"/>
              <a:gd name="connsiteY19" fmla="*/ 362857 h 41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95866" h="412395">
                <a:moveTo>
                  <a:pt x="1161143" y="348343"/>
                </a:moveTo>
                <a:cubicBezTo>
                  <a:pt x="1054822" y="369607"/>
                  <a:pt x="1057948" y="371850"/>
                  <a:pt x="914400" y="377371"/>
                </a:cubicBezTo>
                <a:cubicBezTo>
                  <a:pt x="720959" y="384811"/>
                  <a:pt x="527353" y="387048"/>
                  <a:pt x="333829" y="391886"/>
                </a:cubicBezTo>
                <a:cubicBezTo>
                  <a:pt x="233316" y="411988"/>
                  <a:pt x="199133" y="425636"/>
                  <a:pt x="72572" y="391886"/>
                </a:cubicBezTo>
                <a:cubicBezTo>
                  <a:pt x="55717" y="387391"/>
                  <a:pt x="53219" y="362857"/>
                  <a:pt x="43543" y="348343"/>
                </a:cubicBezTo>
                <a:lnTo>
                  <a:pt x="14514" y="261257"/>
                </a:lnTo>
                <a:lnTo>
                  <a:pt x="0" y="217714"/>
                </a:lnTo>
                <a:cubicBezTo>
                  <a:pt x="4838" y="193524"/>
                  <a:pt x="8531" y="169076"/>
                  <a:pt x="14514" y="145143"/>
                </a:cubicBezTo>
                <a:cubicBezTo>
                  <a:pt x="18225" y="130300"/>
                  <a:pt x="18211" y="112418"/>
                  <a:pt x="29029" y="101600"/>
                </a:cubicBezTo>
                <a:cubicBezTo>
                  <a:pt x="44328" y="86301"/>
                  <a:pt x="66997" y="80607"/>
                  <a:pt x="87086" y="72571"/>
                </a:cubicBezTo>
                <a:cubicBezTo>
                  <a:pt x="153212" y="46121"/>
                  <a:pt x="179934" y="41176"/>
                  <a:pt x="246743" y="29029"/>
                </a:cubicBezTo>
                <a:cubicBezTo>
                  <a:pt x="275697" y="23764"/>
                  <a:pt x="304432" y="15881"/>
                  <a:pt x="333829" y="14514"/>
                </a:cubicBezTo>
                <a:cubicBezTo>
                  <a:pt x="512710" y="6194"/>
                  <a:pt x="691848" y="4838"/>
                  <a:pt x="870857" y="0"/>
                </a:cubicBezTo>
                <a:cubicBezTo>
                  <a:pt x="1001486" y="9676"/>
                  <a:pt x="1133869" y="5597"/>
                  <a:pt x="1262743" y="29029"/>
                </a:cubicBezTo>
                <a:cubicBezTo>
                  <a:pt x="1297068" y="35270"/>
                  <a:pt x="1349829" y="87086"/>
                  <a:pt x="1349829" y="87086"/>
                </a:cubicBezTo>
                <a:cubicBezTo>
                  <a:pt x="1359505" y="101600"/>
                  <a:pt x="1371056" y="115027"/>
                  <a:pt x="1378857" y="130629"/>
                </a:cubicBezTo>
                <a:cubicBezTo>
                  <a:pt x="1407239" y="187393"/>
                  <a:pt x="1395027" y="240122"/>
                  <a:pt x="1378857" y="304800"/>
                </a:cubicBezTo>
                <a:cubicBezTo>
                  <a:pt x="1374626" y="321723"/>
                  <a:pt x="1364621" y="339098"/>
                  <a:pt x="1349829" y="348343"/>
                </a:cubicBezTo>
                <a:cubicBezTo>
                  <a:pt x="1323881" y="364560"/>
                  <a:pt x="1262743" y="377371"/>
                  <a:pt x="1262743" y="377371"/>
                </a:cubicBezTo>
                <a:lnTo>
                  <a:pt x="1088572" y="362857"/>
                </a:ln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1318749" y="3559524"/>
            <a:ext cx="1743765" cy="464562"/>
          </a:xfrm>
          <a:custGeom>
            <a:avLst/>
            <a:gdLst>
              <a:gd name="connsiteX0" fmla="*/ 437480 w 1743765"/>
              <a:gd name="connsiteY0" fmla="*/ 72571 h 464562"/>
              <a:gd name="connsiteX1" fmla="*/ 510051 w 1743765"/>
              <a:gd name="connsiteY1" fmla="*/ 43543 h 464562"/>
              <a:gd name="connsiteX2" fmla="*/ 684222 w 1743765"/>
              <a:gd name="connsiteY2" fmla="*/ 14514 h 464562"/>
              <a:gd name="connsiteX3" fmla="*/ 756794 w 1743765"/>
              <a:gd name="connsiteY3" fmla="*/ 0 h 464562"/>
              <a:gd name="connsiteX4" fmla="*/ 1293822 w 1743765"/>
              <a:gd name="connsiteY4" fmla="*/ 29028 h 464562"/>
              <a:gd name="connsiteX5" fmla="*/ 1351880 w 1743765"/>
              <a:gd name="connsiteY5" fmla="*/ 43543 h 464562"/>
              <a:gd name="connsiteX6" fmla="*/ 1424451 w 1743765"/>
              <a:gd name="connsiteY6" fmla="*/ 58057 h 464562"/>
              <a:gd name="connsiteX7" fmla="*/ 1584108 w 1743765"/>
              <a:gd name="connsiteY7" fmla="*/ 72571 h 464562"/>
              <a:gd name="connsiteX8" fmla="*/ 1685708 w 1743765"/>
              <a:gd name="connsiteY8" fmla="*/ 116114 h 464562"/>
              <a:gd name="connsiteX9" fmla="*/ 1729251 w 1743765"/>
              <a:gd name="connsiteY9" fmla="*/ 159657 h 464562"/>
              <a:gd name="connsiteX10" fmla="*/ 1743765 w 1743765"/>
              <a:gd name="connsiteY10" fmla="*/ 203200 h 464562"/>
              <a:gd name="connsiteX11" fmla="*/ 1700222 w 1743765"/>
              <a:gd name="connsiteY11" fmla="*/ 348343 h 464562"/>
              <a:gd name="connsiteX12" fmla="*/ 1656680 w 1743765"/>
              <a:gd name="connsiteY12" fmla="*/ 362857 h 464562"/>
              <a:gd name="connsiteX13" fmla="*/ 1613137 w 1743765"/>
              <a:gd name="connsiteY13" fmla="*/ 391886 h 464562"/>
              <a:gd name="connsiteX14" fmla="*/ 1526051 w 1743765"/>
              <a:gd name="connsiteY14" fmla="*/ 420914 h 464562"/>
              <a:gd name="connsiteX15" fmla="*/ 1163194 w 1743765"/>
              <a:gd name="connsiteY15" fmla="*/ 406400 h 464562"/>
              <a:gd name="connsiteX16" fmla="*/ 901937 w 1743765"/>
              <a:gd name="connsiteY16" fmla="*/ 420914 h 464562"/>
              <a:gd name="connsiteX17" fmla="*/ 814851 w 1743765"/>
              <a:gd name="connsiteY17" fmla="*/ 435428 h 464562"/>
              <a:gd name="connsiteX18" fmla="*/ 306851 w 1743765"/>
              <a:gd name="connsiteY18" fmla="*/ 449943 h 464562"/>
              <a:gd name="connsiteX19" fmla="*/ 263308 w 1743765"/>
              <a:gd name="connsiteY19" fmla="*/ 464457 h 464562"/>
              <a:gd name="connsiteX20" fmla="*/ 16565 w 1743765"/>
              <a:gd name="connsiteY20" fmla="*/ 435428 h 464562"/>
              <a:gd name="connsiteX21" fmla="*/ 2051 w 1743765"/>
              <a:gd name="connsiteY21" fmla="*/ 391886 h 464562"/>
              <a:gd name="connsiteX22" fmla="*/ 16565 w 1743765"/>
              <a:gd name="connsiteY22" fmla="*/ 188686 h 464562"/>
              <a:gd name="connsiteX23" fmla="*/ 176222 w 1743765"/>
              <a:gd name="connsiteY23" fmla="*/ 116114 h 464562"/>
              <a:gd name="connsiteX24" fmla="*/ 277822 w 1743765"/>
              <a:gd name="connsiteY24" fmla="*/ 101600 h 464562"/>
              <a:gd name="connsiteX25" fmla="*/ 393937 w 1743765"/>
              <a:gd name="connsiteY25" fmla="*/ 87086 h 464562"/>
              <a:gd name="connsiteX26" fmla="*/ 437480 w 1743765"/>
              <a:gd name="connsiteY26" fmla="*/ 72571 h 46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3765" h="464562">
                <a:moveTo>
                  <a:pt x="437480" y="72571"/>
                </a:moveTo>
                <a:cubicBezTo>
                  <a:pt x="456832" y="65314"/>
                  <a:pt x="484690" y="49510"/>
                  <a:pt x="510051" y="43543"/>
                </a:cubicBezTo>
                <a:cubicBezTo>
                  <a:pt x="567344" y="30062"/>
                  <a:pt x="626507" y="26057"/>
                  <a:pt x="684222" y="14514"/>
                </a:cubicBezTo>
                <a:lnTo>
                  <a:pt x="756794" y="0"/>
                </a:lnTo>
                <a:lnTo>
                  <a:pt x="1293822" y="29028"/>
                </a:lnTo>
                <a:cubicBezTo>
                  <a:pt x="1313717" y="30484"/>
                  <a:pt x="1332407" y="39216"/>
                  <a:pt x="1351880" y="43543"/>
                </a:cubicBezTo>
                <a:cubicBezTo>
                  <a:pt x="1375962" y="48895"/>
                  <a:pt x="1399972" y="54997"/>
                  <a:pt x="1424451" y="58057"/>
                </a:cubicBezTo>
                <a:cubicBezTo>
                  <a:pt x="1477477" y="64685"/>
                  <a:pt x="1530889" y="67733"/>
                  <a:pt x="1584108" y="72571"/>
                </a:cubicBezTo>
                <a:cubicBezTo>
                  <a:pt x="1619640" y="84415"/>
                  <a:pt x="1654324" y="93697"/>
                  <a:pt x="1685708" y="116114"/>
                </a:cubicBezTo>
                <a:cubicBezTo>
                  <a:pt x="1702411" y="128045"/>
                  <a:pt x="1714737" y="145143"/>
                  <a:pt x="1729251" y="159657"/>
                </a:cubicBezTo>
                <a:cubicBezTo>
                  <a:pt x="1734089" y="174171"/>
                  <a:pt x="1743765" y="187901"/>
                  <a:pt x="1743765" y="203200"/>
                </a:cubicBezTo>
                <a:cubicBezTo>
                  <a:pt x="1743765" y="242584"/>
                  <a:pt x="1739569" y="316865"/>
                  <a:pt x="1700222" y="348343"/>
                </a:cubicBezTo>
                <a:cubicBezTo>
                  <a:pt x="1688275" y="357900"/>
                  <a:pt x="1671194" y="358019"/>
                  <a:pt x="1656680" y="362857"/>
                </a:cubicBezTo>
                <a:cubicBezTo>
                  <a:pt x="1642166" y="372533"/>
                  <a:pt x="1629078" y="384801"/>
                  <a:pt x="1613137" y="391886"/>
                </a:cubicBezTo>
                <a:cubicBezTo>
                  <a:pt x="1585175" y="404313"/>
                  <a:pt x="1526051" y="420914"/>
                  <a:pt x="1526051" y="420914"/>
                </a:cubicBezTo>
                <a:cubicBezTo>
                  <a:pt x="1405099" y="416076"/>
                  <a:pt x="1284243" y="406400"/>
                  <a:pt x="1163194" y="406400"/>
                </a:cubicBezTo>
                <a:cubicBezTo>
                  <a:pt x="1075974" y="406400"/>
                  <a:pt x="988856" y="413671"/>
                  <a:pt x="901937" y="420914"/>
                </a:cubicBezTo>
                <a:cubicBezTo>
                  <a:pt x="872610" y="423358"/>
                  <a:pt x="844245" y="433994"/>
                  <a:pt x="814851" y="435428"/>
                </a:cubicBezTo>
                <a:cubicBezTo>
                  <a:pt x="645650" y="443682"/>
                  <a:pt x="476184" y="445105"/>
                  <a:pt x="306851" y="449943"/>
                </a:cubicBezTo>
                <a:cubicBezTo>
                  <a:pt x="292337" y="454781"/>
                  <a:pt x="278607" y="464457"/>
                  <a:pt x="263308" y="464457"/>
                </a:cubicBezTo>
                <a:cubicBezTo>
                  <a:pt x="91657" y="464457"/>
                  <a:pt x="113982" y="467902"/>
                  <a:pt x="16565" y="435428"/>
                </a:cubicBezTo>
                <a:cubicBezTo>
                  <a:pt x="11727" y="420914"/>
                  <a:pt x="2051" y="407185"/>
                  <a:pt x="2051" y="391886"/>
                </a:cubicBezTo>
                <a:cubicBezTo>
                  <a:pt x="2051" y="323980"/>
                  <a:pt x="-8047" y="251975"/>
                  <a:pt x="16565" y="188686"/>
                </a:cubicBezTo>
                <a:cubicBezTo>
                  <a:pt x="36847" y="136532"/>
                  <a:pt x="131191" y="123619"/>
                  <a:pt x="176222" y="116114"/>
                </a:cubicBezTo>
                <a:cubicBezTo>
                  <a:pt x="209967" y="110490"/>
                  <a:pt x="243912" y="106121"/>
                  <a:pt x="277822" y="101600"/>
                </a:cubicBezTo>
                <a:lnTo>
                  <a:pt x="393937" y="87086"/>
                </a:lnTo>
                <a:cubicBezTo>
                  <a:pt x="462489" y="69947"/>
                  <a:pt x="418128" y="79828"/>
                  <a:pt x="437480" y="72571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71688" y="1074003"/>
            <a:ext cx="7772400" cy="830997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“Danish” pastries are Austrian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254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54" y="685800"/>
            <a:ext cx="7006646" cy="54864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 bwMode="auto">
          <a:xfrm>
            <a:off x="1233714" y="1291772"/>
            <a:ext cx="1279918" cy="348343"/>
          </a:xfrm>
          <a:custGeom>
            <a:avLst/>
            <a:gdLst>
              <a:gd name="connsiteX0" fmla="*/ 653143 w 1279918"/>
              <a:gd name="connsiteY0" fmla="*/ 319314 h 348343"/>
              <a:gd name="connsiteX1" fmla="*/ 769257 w 1279918"/>
              <a:gd name="connsiteY1" fmla="*/ 333829 h 348343"/>
              <a:gd name="connsiteX2" fmla="*/ 841829 w 1279918"/>
              <a:gd name="connsiteY2" fmla="*/ 348343 h 348343"/>
              <a:gd name="connsiteX3" fmla="*/ 1132115 w 1279918"/>
              <a:gd name="connsiteY3" fmla="*/ 333829 h 348343"/>
              <a:gd name="connsiteX4" fmla="*/ 1175657 w 1279918"/>
              <a:gd name="connsiteY4" fmla="*/ 319314 h 348343"/>
              <a:gd name="connsiteX5" fmla="*/ 1204686 w 1279918"/>
              <a:gd name="connsiteY5" fmla="*/ 275771 h 348343"/>
              <a:gd name="connsiteX6" fmla="*/ 1248229 w 1279918"/>
              <a:gd name="connsiteY6" fmla="*/ 246743 h 348343"/>
              <a:gd name="connsiteX7" fmla="*/ 1262743 w 1279918"/>
              <a:gd name="connsiteY7" fmla="*/ 72571 h 348343"/>
              <a:gd name="connsiteX8" fmla="*/ 1219200 w 1279918"/>
              <a:gd name="connsiteY8" fmla="*/ 58057 h 348343"/>
              <a:gd name="connsiteX9" fmla="*/ 1045029 w 1279918"/>
              <a:gd name="connsiteY9" fmla="*/ 29029 h 348343"/>
              <a:gd name="connsiteX10" fmla="*/ 290286 w 1279918"/>
              <a:gd name="connsiteY10" fmla="*/ 29029 h 348343"/>
              <a:gd name="connsiteX11" fmla="*/ 174172 w 1279918"/>
              <a:gd name="connsiteY11" fmla="*/ 0 h 348343"/>
              <a:gd name="connsiteX12" fmla="*/ 58057 w 1279918"/>
              <a:gd name="connsiteY12" fmla="*/ 14514 h 348343"/>
              <a:gd name="connsiteX13" fmla="*/ 29029 w 1279918"/>
              <a:gd name="connsiteY13" fmla="*/ 72571 h 348343"/>
              <a:gd name="connsiteX14" fmla="*/ 0 w 1279918"/>
              <a:gd name="connsiteY14" fmla="*/ 159657 h 348343"/>
              <a:gd name="connsiteX15" fmla="*/ 58057 w 1279918"/>
              <a:gd name="connsiteY15" fmla="*/ 275771 h 348343"/>
              <a:gd name="connsiteX16" fmla="*/ 87086 w 1279918"/>
              <a:gd name="connsiteY16" fmla="*/ 319314 h 348343"/>
              <a:gd name="connsiteX17" fmla="*/ 174172 w 1279918"/>
              <a:gd name="connsiteY17" fmla="*/ 348343 h 348343"/>
              <a:gd name="connsiteX18" fmla="*/ 333829 w 1279918"/>
              <a:gd name="connsiteY18" fmla="*/ 333829 h 348343"/>
              <a:gd name="connsiteX19" fmla="*/ 391886 w 1279918"/>
              <a:gd name="connsiteY19" fmla="*/ 319314 h 348343"/>
              <a:gd name="connsiteX20" fmla="*/ 740229 w 1279918"/>
              <a:gd name="connsiteY20" fmla="*/ 319314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79918" h="348343">
                <a:moveTo>
                  <a:pt x="653143" y="319314"/>
                </a:moveTo>
                <a:cubicBezTo>
                  <a:pt x="691848" y="324152"/>
                  <a:pt x="730705" y="327898"/>
                  <a:pt x="769257" y="333829"/>
                </a:cubicBezTo>
                <a:cubicBezTo>
                  <a:pt x="793640" y="337580"/>
                  <a:pt x="817159" y="348343"/>
                  <a:pt x="841829" y="348343"/>
                </a:cubicBezTo>
                <a:cubicBezTo>
                  <a:pt x="938712" y="348343"/>
                  <a:pt x="1035353" y="338667"/>
                  <a:pt x="1132115" y="333829"/>
                </a:cubicBezTo>
                <a:cubicBezTo>
                  <a:pt x="1146629" y="328991"/>
                  <a:pt x="1163710" y="328871"/>
                  <a:pt x="1175657" y="319314"/>
                </a:cubicBezTo>
                <a:cubicBezTo>
                  <a:pt x="1189278" y="308417"/>
                  <a:pt x="1192351" y="288106"/>
                  <a:pt x="1204686" y="275771"/>
                </a:cubicBezTo>
                <a:cubicBezTo>
                  <a:pt x="1217021" y="263436"/>
                  <a:pt x="1233715" y="256419"/>
                  <a:pt x="1248229" y="246743"/>
                </a:cubicBezTo>
                <a:cubicBezTo>
                  <a:pt x="1268381" y="186286"/>
                  <a:pt x="1299775" y="137376"/>
                  <a:pt x="1262743" y="72571"/>
                </a:cubicBezTo>
                <a:cubicBezTo>
                  <a:pt x="1255152" y="59287"/>
                  <a:pt x="1233911" y="62260"/>
                  <a:pt x="1219200" y="58057"/>
                </a:cubicBezTo>
                <a:cubicBezTo>
                  <a:pt x="1144612" y="36747"/>
                  <a:pt x="1139267" y="40809"/>
                  <a:pt x="1045029" y="29029"/>
                </a:cubicBezTo>
                <a:cubicBezTo>
                  <a:pt x="702195" y="55400"/>
                  <a:pt x="817539" y="52995"/>
                  <a:pt x="290286" y="29029"/>
                </a:cubicBezTo>
                <a:cubicBezTo>
                  <a:pt x="249730" y="27186"/>
                  <a:pt x="211959" y="12596"/>
                  <a:pt x="174172" y="0"/>
                </a:cubicBezTo>
                <a:cubicBezTo>
                  <a:pt x="135467" y="4838"/>
                  <a:pt x="92945" y="-2930"/>
                  <a:pt x="58057" y="14514"/>
                </a:cubicBezTo>
                <a:cubicBezTo>
                  <a:pt x="38705" y="24190"/>
                  <a:pt x="37065" y="52482"/>
                  <a:pt x="29029" y="72571"/>
                </a:cubicBezTo>
                <a:cubicBezTo>
                  <a:pt x="17665" y="100981"/>
                  <a:pt x="0" y="159657"/>
                  <a:pt x="0" y="159657"/>
                </a:cubicBezTo>
                <a:cubicBezTo>
                  <a:pt x="25035" y="309858"/>
                  <a:pt x="-14507" y="203207"/>
                  <a:pt x="58057" y="275771"/>
                </a:cubicBezTo>
                <a:cubicBezTo>
                  <a:pt x="70392" y="288106"/>
                  <a:pt x="72293" y="310069"/>
                  <a:pt x="87086" y="319314"/>
                </a:cubicBezTo>
                <a:cubicBezTo>
                  <a:pt x="113034" y="335531"/>
                  <a:pt x="174172" y="348343"/>
                  <a:pt x="174172" y="348343"/>
                </a:cubicBezTo>
                <a:cubicBezTo>
                  <a:pt x="227391" y="343505"/>
                  <a:pt x="280859" y="340892"/>
                  <a:pt x="333829" y="333829"/>
                </a:cubicBezTo>
                <a:cubicBezTo>
                  <a:pt x="353602" y="331193"/>
                  <a:pt x="371951" y="320026"/>
                  <a:pt x="391886" y="319314"/>
                </a:cubicBezTo>
                <a:cubicBezTo>
                  <a:pt x="507926" y="315169"/>
                  <a:pt x="624115" y="319314"/>
                  <a:pt x="740229" y="319314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5619555" y="2264229"/>
            <a:ext cx="1390845" cy="420914"/>
          </a:xfrm>
          <a:custGeom>
            <a:avLst/>
            <a:gdLst>
              <a:gd name="connsiteX0" fmla="*/ 708674 w 1390845"/>
              <a:gd name="connsiteY0" fmla="*/ 348342 h 420914"/>
              <a:gd name="connsiteX1" fmla="*/ 636102 w 1390845"/>
              <a:gd name="connsiteY1" fmla="*/ 377371 h 420914"/>
              <a:gd name="connsiteX2" fmla="*/ 549016 w 1390845"/>
              <a:gd name="connsiteY2" fmla="*/ 406400 h 420914"/>
              <a:gd name="connsiteX3" fmla="*/ 171645 w 1390845"/>
              <a:gd name="connsiteY3" fmla="*/ 377371 h 420914"/>
              <a:gd name="connsiteX4" fmla="*/ 84559 w 1390845"/>
              <a:gd name="connsiteY4" fmla="*/ 348342 h 420914"/>
              <a:gd name="connsiteX5" fmla="*/ 41016 w 1390845"/>
              <a:gd name="connsiteY5" fmla="*/ 319314 h 420914"/>
              <a:gd name="connsiteX6" fmla="*/ 26502 w 1390845"/>
              <a:gd name="connsiteY6" fmla="*/ 130628 h 420914"/>
              <a:gd name="connsiteX7" fmla="*/ 70045 w 1390845"/>
              <a:gd name="connsiteY7" fmla="*/ 101600 h 420914"/>
              <a:gd name="connsiteX8" fmla="*/ 157131 w 1390845"/>
              <a:gd name="connsiteY8" fmla="*/ 72571 h 420914"/>
              <a:gd name="connsiteX9" fmla="*/ 200674 w 1390845"/>
              <a:gd name="connsiteY9" fmla="*/ 43542 h 420914"/>
              <a:gd name="connsiteX10" fmla="*/ 360331 w 1390845"/>
              <a:gd name="connsiteY10" fmla="*/ 0 h 420914"/>
              <a:gd name="connsiteX11" fmla="*/ 911874 w 1390845"/>
              <a:gd name="connsiteY11" fmla="*/ 14514 h 420914"/>
              <a:gd name="connsiteX12" fmla="*/ 984445 w 1390845"/>
              <a:gd name="connsiteY12" fmla="*/ 29028 h 420914"/>
              <a:gd name="connsiteX13" fmla="*/ 1071531 w 1390845"/>
              <a:gd name="connsiteY13" fmla="*/ 43542 h 420914"/>
              <a:gd name="connsiteX14" fmla="*/ 1231188 w 1390845"/>
              <a:gd name="connsiteY14" fmla="*/ 58057 h 420914"/>
              <a:gd name="connsiteX15" fmla="*/ 1303759 w 1390845"/>
              <a:gd name="connsiteY15" fmla="*/ 72571 h 420914"/>
              <a:gd name="connsiteX16" fmla="*/ 1332788 w 1390845"/>
              <a:gd name="connsiteY16" fmla="*/ 116114 h 420914"/>
              <a:gd name="connsiteX17" fmla="*/ 1390845 w 1390845"/>
              <a:gd name="connsiteY17" fmla="*/ 217714 h 420914"/>
              <a:gd name="connsiteX18" fmla="*/ 1376331 w 1390845"/>
              <a:gd name="connsiteY18" fmla="*/ 275771 h 420914"/>
              <a:gd name="connsiteX19" fmla="*/ 1318274 w 1390845"/>
              <a:gd name="connsiteY19" fmla="*/ 362857 h 420914"/>
              <a:gd name="connsiteX20" fmla="*/ 1216674 w 1390845"/>
              <a:gd name="connsiteY20" fmla="*/ 406400 h 420914"/>
              <a:gd name="connsiteX21" fmla="*/ 1173131 w 1390845"/>
              <a:gd name="connsiteY21" fmla="*/ 420914 h 420914"/>
              <a:gd name="connsiteX22" fmla="*/ 824788 w 1390845"/>
              <a:gd name="connsiteY22" fmla="*/ 406400 h 420914"/>
              <a:gd name="connsiteX23" fmla="*/ 781245 w 1390845"/>
              <a:gd name="connsiteY23" fmla="*/ 391885 h 420914"/>
              <a:gd name="connsiteX24" fmla="*/ 592559 w 1390845"/>
              <a:gd name="connsiteY24" fmla="*/ 377371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90845" h="420914">
                <a:moveTo>
                  <a:pt x="708674" y="348342"/>
                </a:moveTo>
                <a:cubicBezTo>
                  <a:pt x="684483" y="358018"/>
                  <a:pt x="660588" y="368467"/>
                  <a:pt x="636102" y="377371"/>
                </a:cubicBezTo>
                <a:cubicBezTo>
                  <a:pt x="607345" y="387828"/>
                  <a:pt x="549016" y="406400"/>
                  <a:pt x="549016" y="406400"/>
                </a:cubicBezTo>
                <a:cubicBezTo>
                  <a:pt x="479894" y="402944"/>
                  <a:pt x="278187" y="404006"/>
                  <a:pt x="171645" y="377371"/>
                </a:cubicBezTo>
                <a:cubicBezTo>
                  <a:pt x="141960" y="369950"/>
                  <a:pt x="110019" y="365315"/>
                  <a:pt x="84559" y="348342"/>
                </a:cubicBezTo>
                <a:lnTo>
                  <a:pt x="41016" y="319314"/>
                </a:lnTo>
                <a:cubicBezTo>
                  <a:pt x="-5914" y="248918"/>
                  <a:pt x="-15026" y="255211"/>
                  <a:pt x="26502" y="130628"/>
                </a:cubicBezTo>
                <a:cubicBezTo>
                  <a:pt x="32018" y="114079"/>
                  <a:pt x="54105" y="108685"/>
                  <a:pt x="70045" y="101600"/>
                </a:cubicBezTo>
                <a:cubicBezTo>
                  <a:pt x="98007" y="89173"/>
                  <a:pt x="157131" y="72571"/>
                  <a:pt x="157131" y="72571"/>
                </a:cubicBezTo>
                <a:cubicBezTo>
                  <a:pt x="171645" y="62895"/>
                  <a:pt x="184733" y="50627"/>
                  <a:pt x="200674" y="43542"/>
                </a:cubicBezTo>
                <a:cubicBezTo>
                  <a:pt x="260940" y="16757"/>
                  <a:pt x="298246" y="12417"/>
                  <a:pt x="360331" y="0"/>
                </a:cubicBezTo>
                <a:cubicBezTo>
                  <a:pt x="544179" y="4838"/>
                  <a:pt x="728161" y="5969"/>
                  <a:pt x="911874" y="14514"/>
                </a:cubicBezTo>
                <a:cubicBezTo>
                  <a:pt x="936517" y="15660"/>
                  <a:pt x="960174" y="24615"/>
                  <a:pt x="984445" y="29028"/>
                </a:cubicBezTo>
                <a:cubicBezTo>
                  <a:pt x="1013399" y="34292"/>
                  <a:pt x="1042304" y="40103"/>
                  <a:pt x="1071531" y="43542"/>
                </a:cubicBezTo>
                <a:cubicBezTo>
                  <a:pt x="1124603" y="49786"/>
                  <a:pt x="1177969" y="53219"/>
                  <a:pt x="1231188" y="58057"/>
                </a:cubicBezTo>
                <a:cubicBezTo>
                  <a:pt x="1255378" y="62895"/>
                  <a:pt x="1282340" y="60332"/>
                  <a:pt x="1303759" y="72571"/>
                </a:cubicBezTo>
                <a:cubicBezTo>
                  <a:pt x="1318905" y="81226"/>
                  <a:pt x="1324133" y="100968"/>
                  <a:pt x="1332788" y="116114"/>
                </a:cubicBezTo>
                <a:cubicBezTo>
                  <a:pt x="1406448" y="245019"/>
                  <a:pt x="1320120" y="111628"/>
                  <a:pt x="1390845" y="217714"/>
                </a:cubicBezTo>
                <a:cubicBezTo>
                  <a:pt x="1386007" y="237066"/>
                  <a:pt x="1385252" y="257929"/>
                  <a:pt x="1376331" y="275771"/>
                </a:cubicBezTo>
                <a:cubicBezTo>
                  <a:pt x="1360729" y="306976"/>
                  <a:pt x="1351372" y="351825"/>
                  <a:pt x="1318274" y="362857"/>
                </a:cubicBezTo>
                <a:cubicBezTo>
                  <a:pt x="1216158" y="396895"/>
                  <a:pt x="1342221" y="352594"/>
                  <a:pt x="1216674" y="406400"/>
                </a:cubicBezTo>
                <a:cubicBezTo>
                  <a:pt x="1202612" y="412427"/>
                  <a:pt x="1187645" y="416076"/>
                  <a:pt x="1173131" y="420914"/>
                </a:cubicBezTo>
                <a:cubicBezTo>
                  <a:pt x="1057017" y="416076"/>
                  <a:pt x="940686" y="414985"/>
                  <a:pt x="824788" y="406400"/>
                </a:cubicBezTo>
                <a:cubicBezTo>
                  <a:pt x="809530" y="405270"/>
                  <a:pt x="796426" y="393783"/>
                  <a:pt x="781245" y="391885"/>
                </a:cubicBezTo>
                <a:cubicBezTo>
                  <a:pt x="718651" y="384061"/>
                  <a:pt x="592559" y="377371"/>
                  <a:pt x="592559" y="377371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68059" y="3733800"/>
            <a:ext cx="77724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“cup cakes” have nothing to do with their cup-like appearance</a:t>
            </a:r>
          </a:p>
        </p:txBody>
      </p:sp>
    </p:spTree>
    <p:extLst>
      <p:ext uri="{BB962C8B-B14F-4D97-AF65-F5344CB8AC3E}">
        <p14:creationId xmlns:p14="http://schemas.microsoft.com/office/powerpoint/2010/main" val="2380221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4600"/>
            <a:ext cx="8229600" cy="2775005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1291765" y="3434837"/>
            <a:ext cx="2107299" cy="498536"/>
          </a:xfrm>
          <a:custGeom>
            <a:avLst/>
            <a:gdLst>
              <a:gd name="connsiteX0" fmla="*/ 1233721 w 2107299"/>
              <a:gd name="connsiteY0" fmla="*/ 469506 h 498536"/>
              <a:gd name="connsiteX1" fmla="*/ 174178 w 2107299"/>
              <a:gd name="connsiteY1" fmla="*/ 454992 h 498536"/>
              <a:gd name="connsiteX2" fmla="*/ 130635 w 2107299"/>
              <a:gd name="connsiteY2" fmla="*/ 425963 h 498536"/>
              <a:gd name="connsiteX3" fmla="*/ 14521 w 2107299"/>
              <a:gd name="connsiteY3" fmla="*/ 367906 h 498536"/>
              <a:gd name="connsiteX4" fmla="*/ 6 w 2107299"/>
              <a:gd name="connsiteY4" fmla="*/ 324363 h 498536"/>
              <a:gd name="connsiteX5" fmla="*/ 14521 w 2107299"/>
              <a:gd name="connsiteY5" fmla="*/ 222763 h 498536"/>
              <a:gd name="connsiteX6" fmla="*/ 130635 w 2107299"/>
              <a:gd name="connsiteY6" fmla="*/ 150192 h 498536"/>
              <a:gd name="connsiteX7" fmla="*/ 406406 w 2107299"/>
              <a:gd name="connsiteY7" fmla="*/ 92134 h 498536"/>
              <a:gd name="connsiteX8" fmla="*/ 580578 w 2107299"/>
              <a:gd name="connsiteY8" fmla="*/ 77620 h 498536"/>
              <a:gd name="connsiteX9" fmla="*/ 1001492 w 2107299"/>
              <a:gd name="connsiteY9" fmla="*/ 63106 h 498536"/>
              <a:gd name="connsiteX10" fmla="*/ 1204692 w 2107299"/>
              <a:gd name="connsiteY10" fmla="*/ 34077 h 498536"/>
              <a:gd name="connsiteX11" fmla="*/ 1262749 w 2107299"/>
              <a:gd name="connsiteY11" fmla="*/ 19563 h 498536"/>
              <a:gd name="connsiteX12" fmla="*/ 1393378 w 2107299"/>
              <a:gd name="connsiteY12" fmla="*/ 5049 h 498536"/>
              <a:gd name="connsiteX13" fmla="*/ 1828806 w 2107299"/>
              <a:gd name="connsiteY13" fmla="*/ 34077 h 498536"/>
              <a:gd name="connsiteX14" fmla="*/ 1886864 w 2107299"/>
              <a:gd name="connsiteY14" fmla="*/ 63106 h 498536"/>
              <a:gd name="connsiteX15" fmla="*/ 1959435 w 2107299"/>
              <a:gd name="connsiteY15" fmla="*/ 92134 h 498536"/>
              <a:gd name="connsiteX16" fmla="*/ 2046521 w 2107299"/>
              <a:gd name="connsiteY16" fmla="*/ 150192 h 498536"/>
              <a:gd name="connsiteX17" fmla="*/ 2090064 w 2107299"/>
              <a:gd name="connsiteY17" fmla="*/ 179220 h 498536"/>
              <a:gd name="connsiteX18" fmla="*/ 2090064 w 2107299"/>
              <a:gd name="connsiteY18" fmla="*/ 353392 h 498536"/>
              <a:gd name="connsiteX19" fmla="*/ 2061035 w 2107299"/>
              <a:gd name="connsiteY19" fmla="*/ 396934 h 498536"/>
              <a:gd name="connsiteX20" fmla="*/ 1973949 w 2107299"/>
              <a:gd name="connsiteY20" fmla="*/ 425963 h 498536"/>
              <a:gd name="connsiteX21" fmla="*/ 1741721 w 2107299"/>
              <a:gd name="connsiteY21" fmla="*/ 469506 h 498536"/>
              <a:gd name="connsiteX22" fmla="*/ 1611092 w 2107299"/>
              <a:gd name="connsiteY22" fmla="*/ 484020 h 498536"/>
              <a:gd name="connsiteX23" fmla="*/ 1161149 w 2107299"/>
              <a:gd name="connsiteY23" fmla="*/ 498534 h 498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07299" h="498536">
                <a:moveTo>
                  <a:pt x="1233721" y="469506"/>
                </a:moveTo>
                <a:cubicBezTo>
                  <a:pt x="880540" y="464668"/>
                  <a:pt x="527117" y="468924"/>
                  <a:pt x="174178" y="454992"/>
                </a:cubicBezTo>
                <a:cubicBezTo>
                  <a:pt x="156747" y="454304"/>
                  <a:pt x="145949" y="434316"/>
                  <a:pt x="130635" y="425963"/>
                </a:cubicBezTo>
                <a:cubicBezTo>
                  <a:pt x="92646" y="405242"/>
                  <a:pt x="14521" y="367906"/>
                  <a:pt x="14521" y="367906"/>
                </a:cubicBezTo>
                <a:cubicBezTo>
                  <a:pt x="9683" y="353392"/>
                  <a:pt x="6" y="339663"/>
                  <a:pt x="6" y="324363"/>
                </a:cubicBezTo>
                <a:cubicBezTo>
                  <a:pt x="6" y="290152"/>
                  <a:pt x="-778" y="253362"/>
                  <a:pt x="14521" y="222763"/>
                </a:cubicBezTo>
                <a:cubicBezTo>
                  <a:pt x="26144" y="199518"/>
                  <a:pt x="107955" y="160272"/>
                  <a:pt x="130635" y="150192"/>
                </a:cubicBezTo>
                <a:cubicBezTo>
                  <a:pt x="235611" y="103536"/>
                  <a:pt x="259144" y="104406"/>
                  <a:pt x="406406" y="92134"/>
                </a:cubicBezTo>
                <a:cubicBezTo>
                  <a:pt x="464463" y="87296"/>
                  <a:pt x="522389" y="80458"/>
                  <a:pt x="580578" y="77620"/>
                </a:cubicBezTo>
                <a:cubicBezTo>
                  <a:pt x="720799" y="70780"/>
                  <a:pt x="861187" y="67944"/>
                  <a:pt x="1001492" y="63106"/>
                </a:cubicBezTo>
                <a:cubicBezTo>
                  <a:pt x="1197924" y="23821"/>
                  <a:pt x="905875" y="80050"/>
                  <a:pt x="1204692" y="34077"/>
                </a:cubicBezTo>
                <a:cubicBezTo>
                  <a:pt x="1224408" y="31044"/>
                  <a:pt x="1243033" y="22596"/>
                  <a:pt x="1262749" y="19563"/>
                </a:cubicBezTo>
                <a:cubicBezTo>
                  <a:pt x="1306051" y="12901"/>
                  <a:pt x="1349835" y="9887"/>
                  <a:pt x="1393378" y="5049"/>
                </a:cubicBezTo>
                <a:cubicBezTo>
                  <a:pt x="1452323" y="7232"/>
                  <a:pt x="1702010" y="-20264"/>
                  <a:pt x="1828806" y="34077"/>
                </a:cubicBezTo>
                <a:cubicBezTo>
                  <a:pt x="1848693" y="42600"/>
                  <a:pt x="1867092" y="54318"/>
                  <a:pt x="1886864" y="63106"/>
                </a:cubicBezTo>
                <a:cubicBezTo>
                  <a:pt x="1910672" y="73687"/>
                  <a:pt x="1936563" y="79658"/>
                  <a:pt x="1959435" y="92134"/>
                </a:cubicBezTo>
                <a:cubicBezTo>
                  <a:pt x="1990063" y="108840"/>
                  <a:pt x="2017492" y="130839"/>
                  <a:pt x="2046521" y="150192"/>
                </a:cubicBezTo>
                <a:lnTo>
                  <a:pt x="2090064" y="179220"/>
                </a:lnTo>
                <a:cubicBezTo>
                  <a:pt x="2109128" y="255475"/>
                  <a:pt x="2116655" y="255894"/>
                  <a:pt x="2090064" y="353392"/>
                </a:cubicBezTo>
                <a:cubicBezTo>
                  <a:pt x="2085474" y="370221"/>
                  <a:pt x="2075827" y="387689"/>
                  <a:pt x="2061035" y="396934"/>
                </a:cubicBezTo>
                <a:cubicBezTo>
                  <a:pt x="2035087" y="413151"/>
                  <a:pt x="1973949" y="425963"/>
                  <a:pt x="1973949" y="425963"/>
                </a:cubicBezTo>
                <a:cubicBezTo>
                  <a:pt x="1876536" y="490906"/>
                  <a:pt x="1952804" y="450317"/>
                  <a:pt x="1741721" y="469506"/>
                </a:cubicBezTo>
                <a:cubicBezTo>
                  <a:pt x="1698090" y="473472"/>
                  <a:pt x="1654839" y="481655"/>
                  <a:pt x="1611092" y="484020"/>
                </a:cubicBezTo>
                <a:cubicBezTo>
                  <a:pt x="1332994" y="499052"/>
                  <a:pt x="1324954" y="498534"/>
                  <a:pt x="1161149" y="49853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2946400" y="3827085"/>
            <a:ext cx="5138457" cy="454629"/>
          </a:xfrm>
          <a:custGeom>
            <a:avLst/>
            <a:gdLst>
              <a:gd name="connsiteX0" fmla="*/ 0 w 5138457"/>
              <a:gd name="connsiteY0" fmla="*/ 207886 h 454629"/>
              <a:gd name="connsiteX1" fmla="*/ 14514 w 5138457"/>
              <a:gd name="connsiteY1" fmla="*/ 294972 h 454629"/>
              <a:gd name="connsiteX2" fmla="*/ 101600 w 5138457"/>
              <a:gd name="connsiteY2" fmla="*/ 324001 h 454629"/>
              <a:gd name="connsiteX3" fmla="*/ 290286 w 5138457"/>
              <a:gd name="connsiteY3" fmla="*/ 338515 h 454629"/>
              <a:gd name="connsiteX4" fmla="*/ 1059543 w 5138457"/>
              <a:gd name="connsiteY4" fmla="*/ 367544 h 454629"/>
              <a:gd name="connsiteX5" fmla="*/ 1611086 w 5138457"/>
              <a:gd name="connsiteY5" fmla="*/ 353029 h 454629"/>
              <a:gd name="connsiteX6" fmla="*/ 1712686 w 5138457"/>
              <a:gd name="connsiteY6" fmla="*/ 338515 h 454629"/>
              <a:gd name="connsiteX7" fmla="*/ 2409371 w 5138457"/>
              <a:gd name="connsiteY7" fmla="*/ 309486 h 454629"/>
              <a:gd name="connsiteX8" fmla="*/ 3106057 w 5138457"/>
              <a:gd name="connsiteY8" fmla="*/ 324001 h 454629"/>
              <a:gd name="connsiteX9" fmla="*/ 3454400 w 5138457"/>
              <a:gd name="connsiteY9" fmla="*/ 353029 h 454629"/>
              <a:gd name="connsiteX10" fmla="*/ 3570514 w 5138457"/>
              <a:gd name="connsiteY10" fmla="*/ 367544 h 454629"/>
              <a:gd name="connsiteX11" fmla="*/ 3904343 w 5138457"/>
              <a:gd name="connsiteY11" fmla="*/ 382058 h 454629"/>
              <a:gd name="connsiteX12" fmla="*/ 3991429 w 5138457"/>
              <a:gd name="connsiteY12" fmla="*/ 396572 h 454629"/>
              <a:gd name="connsiteX13" fmla="*/ 4122057 w 5138457"/>
              <a:gd name="connsiteY13" fmla="*/ 411086 h 454629"/>
              <a:gd name="connsiteX14" fmla="*/ 4165600 w 5138457"/>
              <a:gd name="connsiteY14" fmla="*/ 425601 h 454629"/>
              <a:gd name="connsiteX15" fmla="*/ 4339771 w 5138457"/>
              <a:gd name="connsiteY15" fmla="*/ 440115 h 454629"/>
              <a:gd name="connsiteX16" fmla="*/ 4412343 w 5138457"/>
              <a:gd name="connsiteY16" fmla="*/ 454629 h 454629"/>
              <a:gd name="connsiteX17" fmla="*/ 4891314 w 5138457"/>
              <a:gd name="connsiteY17" fmla="*/ 425601 h 454629"/>
              <a:gd name="connsiteX18" fmla="*/ 4978400 w 5138457"/>
              <a:gd name="connsiteY18" fmla="*/ 396572 h 454629"/>
              <a:gd name="connsiteX19" fmla="*/ 5080000 w 5138457"/>
              <a:gd name="connsiteY19" fmla="*/ 367544 h 454629"/>
              <a:gd name="connsiteX20" fmla="*/ 5138057 w 5138457"/>
              <a:gd name="connsiteY20" fmla="*/ 280458 h 454629"/>
              <a:gd name="connsiteX21" fmla="*/ 5123543 w 5138457"/>
              <a:gd name="connsiteY21" fmla="*/ 135315 h 454629"/>
              <a:gd name="connsiteX22" fmla="*/ 5021943 w 5138457"/>
              <a:gd name="connsiteY22" fmla="*/ 91772 h 454629"/>
              <a:gd name="connsiteX23" fmla="*/ 4905829 w 5138457"/>
              <a:gd name="connsiteY23" fmla="*/ 62744 h 454629"/>
              <a:gd name="connsiteX24" fmla="*/ 4659086 w 5138457"/>
              <a:gd name="connsiteY24" fmla="*/ 33715 h 454629"/>
              <a:gd name="connsiteX25" fmla="*/ 4252686 w 5138457"/>
              <a:gd name="connsiteY25" fmla="*/ 48229 h 454629"/>
              <a:gd name="connsiteX26" fmla="*/ 3556000 w 5138457"/>
              <a:gd name="connsiteY26" fmla="*/ 48229 h 454629"/>
              <a:gd name="connsiteX27" fmla="*/ 3352800 w 5138457"/>
              <a:gd name="connsiteY27" fmla="*/ 33715 h 454629"/>
              <a:gd name="connsiteX28" fmla="*/ 2844800 w 5138457"/>
              <a:gd name="connsiteY28" fmla="*/ 48229 h 454629"/>
              <a:gd name="connsiteX29" fmla="*/ 2452914 w 5138457"/>
              <a:gd name="connsiteY29" fmla="*/ 77258 h 454629"/>
              <a:gd name="connsiteX30" fmla="*/ 2046514 w 5138457"/>
              <a:gd name="connsiteY30" fmla="*/ 62744 h 454629"/>
              <a:gd name="connsiteX31" fmla="*/ 1799771 w 5138457"/>
              <a:gd name="connsiteY31" fmla="*/ 48229 h 454629"/>
              <a:gd name="connsiteX32" fmla="*/ 1291771 w 5138457"/>
              <a:gd name="connsiteY32" fmla="*/ 33715 h 454629"/>
              <a:gd name="connsiteX33" fmla="*/ 1248229 w 5138457"/>
              <a:gd name="connsiteY33" fmla="*/ 19201 h 454629"/>
              <a:gd name="connsiteX34" fmla="*/ 449943 w 5138457"/>
              <a:gd name="connsiteY34" fmla="*/ 4686 h 45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38457" h="454629">
                <a:moveTo>
                  <a:pt x="0" y="207886"/>
                </a:moveTo>
                <a:cubicBezTo>
                  <a:pt x="4838" y="236915"/>
                  <a:pt x="-4865" y="272824"/>
                  <a:pt x="14514" y="294972"/>
                </a:cubicBezTo>
                <a:cubicBezTo>
                  <a:pt x="34663" y="318000"/>
                  <a:pt x="71091" y="321654"/>
                  <a:pt x="101600" y="324001"/>
                </a:cubicBezTo>
                <a:lnTo>
                  <a:pt x="290286" y="338515"/>
                </a:lnTo>
                <a:cubicBezTo>
                  <a:pt x="589964" y="388461"/>
                  <a:pt x="438796" y="367544"/>
                  <a:pt x="1059543" y="367544"/>
                </a:cubicBezTo>
                <a:cubicBezTo>
                  <a:pt x="1243454" y="367544"/>
                  <a:pt x="1427238" y="357867"/>
                  <a:pt x="1611086" y="353029"/>
                </a:cubicBezTo>
                <a:cubicBezTo>
                  <a:pt x="1644953" y="348191"/>
                  <a:pt x="1678501" y="339830"/>
                  <a:pt x="1712686" y="338515"/>
                </a:cubicBezTo>
                <a:cubicBezTo>
                  <a:pt x="2417933" y="311391"/>
                  <a:pt x="2156651" y="393732"/>
                  <a:pt x="2409371" y="309486"/>
                </a:cubicBezTo>
                <a:lnTo>
                  <a:pt x="3106057" y="324001"/>
                </a:lnTo>
                <a:cubicBezTo>
                  <a:pt x="3190858" y="326737"/>
                  <a:pt x="3361191" y="342672"/>
                  <a:pt x="3454400" y="353029"/>
                </a:cubicBezTo>
                <a:cubicBezTo>
                  <a:pt x="3493167" y="357337"/>
                  <a:pt x="3531589" y="365033"/>
                  <a:pt x="3570514" y="367544"/>
                </a:cubicBezTo>
                <a:cubicBezTo>
                  <a:pt x="3681664" y="374715"/>
                  <a:pt x="3793067" y="377220"/>
                  <a:pt x="3904343" y="382058"/>
                </a:cubicBezTo>
                <a:cubicBezTo>
                  <a:pt x="3933372" y="386896"/>
                  <a:pt x="3962258" y="392683"/>
                  <a:pt x="3991429" y="396572"/>
                </a:cubicBezTo>
                <a:cubicBezTo>
                  <a:pt x="4034855" y="402362"/>
                  <a:pt x="4078842" y="403883"/>
                  <a:pt x="4122057" y="411086"/>
                </a:cubicBezTo>
                <a:cubicBezTo>
                  <a:pt x="4137148" y="413601"/>
                  <a:pt x="4150435" y="423579"/>
                  <a:pt x="4165600" y="425601"/>
                </a:cubicBezTo>
                <a:cubicBezTo>
                  <a:pt x="4223347" y="433301"/>
                  <a:pt x="4281714" y="435277"/>
                  <a:pt x="4339771" y="440115"/>
                </a:cubicBezTo>
                <a:cubicBezTo>
                  <a:pt x="4363962" y="444953"/>
                  <a:pt x="4387673" y="454629"/>
                  <a:pt x="4412343" y="454629"/>
                </a:cubicBezTo>
                <a:cubicBezTo>
                  <a:pt x="4713095" y="454629"/>
                  <a:pt x="4695208" y="453616"/>
                  <a:pt x="4891314" y="425601"/>
                </a:cubicBezTo>
                <a:cubicBezTo>
                  <a:pt x="4920343" y="415925"/>
                  <a:pt x="4948715" y="403993"/>
                  <a:pt x="4978400" y="396572"/>
                </a:cubicBezTo>
                <a:cubicBezTo>
                  <a:pt x="5051300" y="378347"/>
                  <a:pt x="5017533" y="388366"/>
                  <a:pt x="5080000" y="367544"/>
                </a:cubicBezTo>
                <a:cubicBezTo>
                  <a:pt x="5106180" y="341364"/>
                  <a:pt x="5138057" y="322469"/>
                  <a:pt x="5138057" y="280458"/>
                </a:cubicBezTo>
                <a:cubicBezTo>
                  <a:pt x="5138057" y="231836"/>
                  <a:pt x="5142244" y="180197"/>
                  <a:pt x="5123543" y="135315"/>
                </a:cubicBezTo>
                <a:cubicBezTo>
                  <a:pt x="5118459" y="123114"/>
                  <a:pt x="5038878" y="96391"/>
                  <a:pt x="5021943" y="91772"/>
                </a:cubicBezTo>
                <a:cubicBezTo>
                  <a:pt x="4983453" y="81275"/>
                  <a:pt x="4945527" y="66714"/>
                  <a:pt x="4905829" y="62744"/>
                </a:cubicBezTo>
                <a:cubicBezTo>
                  <a:pt x="4726645" y="44825"/>
                  <a:pt x="4808820" y="55105"/>
                  <a:pt x="4659086" y="33715"/>
                </a:cubicBezTo>
                <a:cubicBezTo>
                  <a:pt x="4523619" y="38553"/>
                  <a:pt x="4388239" y="48229"/>
                  <a:pt x="4252686" y="48229"/>
                </a:cubicBezTo>
                <a:cubicBezTo>
                  <a:pt x="3450256" y="48229"/>
                  <a:pt x="4047272" y="15478"/>
                  <a:pt x="3556000" y="48229"/>
                </a:cubicBezTo>
                <a:cubicBezTo>
                  <a:pt x="3488267" y="43391"/>
                  <a:pt x="3420706" y="33715"/>
                  <a:pt x="3352800" y="33715"/>
                </a:cubicBezTo>
                <a:cubicBezTo>
                  <a:pt x="3183398" y="33715"/>
                  <a:pt x="3014082" y="41841"/>
                  <a:pt x="2844800" y="48229"/>
                </a:cubicBezTo>
                <a:cubicBezTo>
                  <a:pt x="2613883" y="56943"/>
                  <a:pt x="2633017" y="57247"/>
                  <a:pt x="2452914" y="77258"/>
                </a:cubicBezTo>
                <a:lnTo>
                  <a:pt x="2046514" y="62744"/>
                </a:lnTo>
                <a:cubicBezTo>
                  <a:pt x="1964205" y="59086"/>
                  <a:pt x="1882100" y="51396"/>
                  <a:pt x="1799771" y="48229"/>
                </a:cubicBezTo>
                <a:lnTo>
                  <a:pt x="1291771" y="33715"/>
                </a:lnTo>
                <a:cubicBezTo>
                  <a:pt x="1277257" y="28877"/>
                  <a:pt x="1263394" y="21223"/>
                  <a:pt x="1248229" y="19201"/>
                </a:cubicBezTo>
                <a:cubicBezTo>
                  <a:pt x="1009790" y="-12591"/>
                  <a:pt x="621485" y="4686"/>
                  <a:pt x="449943" y="4686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527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4600"/>
            <a:ext cx="8229600" cy="277500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Freeform 4"/>
          <p:cNvSpPr/>
          <p:nvPr/>
        </p:nvSpPr>
        <p:spPr bwMode="auto">
          <a:xfrm>
            <a:off x="638015" y="4307787"/>
            <a:ext cx="7867356" cy="873813"/>
          </a:xfrm>
          <a:custGeom>
            <a:avLst/>
            <a:gdLst>
              <a:gd name="connsiteX0" fmla="*/ 4195242 w 7867356"/>
              <a:gd name="connsiteY0" fmla="*/ 663747 h 794375"/>
              <a:gd name="connsiteX1" fmla="*/ 3716271 w 7867356"/>
              <a:gd name="connsiteY1" fmla="*/ 678261 h 794375"/>
              <a:gd name="connsiteX2" fmla="*/ 3658214 w 7867356"/>
              <a:gd name="connsiteY2" fmla="*/ 692775 h 794375"/>
              <a:gd name="connsiteX3" fmla="*/ 3498556 w 7867356"/>
              <a:gd name="connsiteY3" fmla="*/ 707290 h 794375"/>
              <a:gd name="connsiteX4" fmla="*/ 2976042 w 7867356"/>
              <a:gd name="connsiteY4" fmla="*/ 692775 h 794375"/>
              <a:gd name="connsiteX5" fmla="*/ 2511585 w 7867356"/>
              <a:gd name="connsiteY5" fmla="*/ 721804 h 794375"/>
              <a:gd name="connsiteX6" fmla="*/ 2424499 w 7867356"/>
              <a:gd name="connsiteY6" fmla="*/ 736318 h 794375"/>
              <a:gd name="connsiteX7" fmla="*/ 2235814 w 7867356"/>
              <a:gd name="connsiteY7" fmla="*/ 750832 h 794375"/>
              <a:gd name="connsiteX8" fmla="*/ 2148728 w 7867356"/>
              <a:gd name="connsiteY8" fmla="*/ 765347 h 794375"/>
              <a:gd name="connsiteX9" fmla="*/ 2076156 w 7867356"/>
              <a:gd name="connsiteY9" fmla="*/ 779861 h 794375"/>
              <a:gd name="connsiteX10" fmla="*/ 1843928 w 7867356"/>
              <a:gd name="connsiteY10" fmla="*/ 794375 h 794375"/>
              <a:gd name="connsiteX11" fmla="*/ 566671 w 7867356"/>
              <a:gd name="connsiteY11" fmla="*/ 779861 h 794375"/>
              <a:gd name="connsiteX12" fmla="*/ 523128 w 7867356"/>
              <a:gd name="connsiteY12" fmla="*/ 765347 h 794375"/>
              <a:gd name="connsiteX13" fmla="*/ 421528 w 7867356"/>
              <a:gd name="connsiteY13" fmla="*/ 750832 h 794375"/>
              <a:gd name="connsiteX14" fmla="*/ 363471 w 7867356"/>
              <a:gd name="connsiteY14" fmla="*/ 736318 h 794375"/>
              <a:gd name="connsiteX15" fmla="*/ 290899 w 7867356"/>
              <a:gd name="connsiteY15" fmla="*/ 721804 h 794375"/>
              <a:gd name="connsiteX16" fmla="*/ 189299 w 7867356"/>
              <a:gd name="connsiteY16" fmla="*/ 678261 h 794375"/>
              <a:gd name="connsiteX17" fmla="*/ 131242 w 7867356"/>
              <a:gd name="connsiteY17" fmla="*/ 663747 h 794375"/>
              <a:gd name="connsiteX18" fmla="*/ 29642 w 7867356"/>
              <a:gd name="connsiteY18" fmla="*/ 620204 h 794375"/>
              <a:gd name="connsiteX19" fmla="*/ 614 w 7867356"/>
              <a:gd name="connsiteY19" fmla="*/ 576661 h 794375"/>
              <a:gd name="connsiteX20" fmla="*/ 15128 w 7867356"/>
              <a:gd name="connsiteY20" fmla="*/ 504090 h 794375"/>
              <a:gd name="connsiteX21" fmla="*/ 131242 w 7867356"/>
              <a:gd name="connsiteY21" fmla="*/ 402490 h 794375"/>
              <a:gd name="connsiteX22" fmla="*/ 218328 w 7867356"/>
              <a:gd name="connsiteY22" fmla="*/ 373461 h 794375"/>
              <a:gd name="connsiteX23" fmla="*/ 798899 w 7867356"/>
              <a:gd name="connsiteY23" fmla="*/ 358947 h 794375"/>
              <a:gd name="connsiteX24" fmla="*/ 1002099 w 7867356"/>
              <a:gd name="connsiteY24" fmla="*/ 344432 h 794375"/>
              <a:gd name="connsiteX25" fmla="*/ 1089185 w 7867356"/>
              <a:gd name="connsiteY25" fmla="*/ 329918 h 794375"/>
              <a:gd name="connsiteX26" fmla="*/ 1219814 w 7867356"/>
              <a:gd name="connsiteY26" fmla="*/ 344432 h 794375"/>
              <a:gd name="connsiteX27" fmla="*/ 1350442 w 7867356"/>
              <a:gd name="connsiteY27" fmla="*/ 373461 h 794375"/>
              <a:gd name="connsiteX28" fmla="*/ 1510099 w 7867356"/>
              <a:gd name="connsiteY28" fmla="*/ 358947 h 794375"/>
              <a:gd name="connsiteX29" fmla="*/ 1539128 w 7867356"/>
              <a:gd name="connsiteY29" fmla="*/ 315404 h 794375"/>
              <a:gd name="connsiteX30" fmla="*/ 1626214 w 7867356"/>
              <a:gd name="connsiteY30" fmla="*/ 257347 h 794375"/>
              <a:gd name="connsiteX31" fmla="*/ 1669756 w 7867356"/>
              <a:gd name="connsiteY31" fmla="*/ 213804 h 794375"/>
              <a:gd name="connsiteX32" fmla="*/ 1713299 w 7867356"/>
              <a:gd name="connsiteY32" fmla="*/ 184775 h 794375"/>
              <a:gd name="connsiteX33" fmla="*/ 1814899 w 7867356"/>
              <a:gd name="connsiteY33" fmla="*/ 112204 h 794375"/>
              <a:gd name="connsiteX34" fmla="*/ 1901985 w 7867356"/>
              <a:gd name="connsiteY34" fmla="*/ 83175 h 794375"/>
              <a:gd name="connsiteX35" fmla="*/ 2032614 w 7867356"/>
              <a:gd name="connsiteY35" fmla="*/ 54147 h 794375"/>
              <a:gd name="connsiteX36" fmla="*/ 2584156 w 7867356"/>
              <a:gd name="connsiteY36" fmla="*/ 54147 h 794375"/>
              <a:gd name="connsiteX37" fmla="*/ 2685756 w 7867356"/>
              <a:gd name="connsiteY37" fmla="*/ 68661 h 794375"/>
              <a:gd name="connsiteX38" fmla="*/ 3135699 w 7867356"/>
              <a:gd name="connsiteY38" fmla="*/ 83175 h 794375"/>
              <a:gd name="connsiteX39" fmla="*/ 3338899 w 7867356"/>
              <a:gd name="connsiteY39" fmla="*/ 97690 h 794375"/>
              <a:gd name="connsiteX40" fmla="*/ 3498556 w 7867356"/>
              <a:gd name="connsiteY40" fmla="*/ 112204 h 794375"/>
              <a:gd name="connsiteX41" fmla="*/ 4021071 w 7867356"/>
              <a:gd name="connsiteY41" fmla="*/ 126718 h 794375"/>
              <a:gd name="connsiteX42" fmla="*/ 4514556 w 7867356"/>
              <a:gd name="connsiteY42" fmla="*/ 126718 h 794375"/>
              <a:gd name="connsiteX43" fmla="*/ 4587128 w 7867356"/>
              <a:gd name="connsiteY43" fmla="*/ 112204 h 794375"/>
              <a:gd name="connsiteX44" fmla="*/ 4920956 w 7867356"/>
              <a:gd name="connsiteY44" fmla="*/ 97690 h 794375"/>
              <a:gd name="connsiteX45" fmla="*/ 5051585 w 7867356"/>
              <a:gd name="connsiteY45" fmla="*/ 83175 h 794375"/>
              <a:gd name="connsiteX46" fmla="*/ 5269299 w 7867356"/>
              <a:gd name="connsiteY46" fmla="*/ 54147 h 794375"/>
              <a:gd name="connsiteX47" fmla="*/ 5487014 w 7867356"/>
              <a:gd name="connsiteY47" fmla="*/ 39632 h 794375"/>
              <a:gd name="connsiteX48" fmla="*/ 6880385 w 7867356"/>
              <a:gd name="connsiteY48" fmla="*/ 39632 h 794375"/>
              <a:gd name="connsiteX49" fmla="*/ 6996499 w 7867356"/>
              <a:gd name="connsiteY49" fmla="*/ 54147 h 794375"/>
              <a:gd name="connsiteX50" fmla="*/ 7141642 w 7867356"/>
              <a:gd name="connsiteY50" fmla="*/ 68661 h 794375"/>
              <a:gd name="connsiteX51" fmla="*/ 7243242 w 7867356"/>
              <a:gd name="connsiteY51" fmla="*/ 83175 h 794375"/>
              <a:gd name="connsiteX52" fmla="*/ 7417414 w 7867356"/>
              <a:gd name="connsiteY52" fmla="*/ 97690 h 794375"/>
              <a:gd name="connsiteX53" fmla="*/ 7504499 w 7867356"/>
              <a:gd name="connsiteY53" fmla="*/ 112204 h 794375"/>
              <a:gd name="connsiteX54" fmla="*/ 7606099 w 7867356"/>
              <a:gd name="connsiteY54" fmla="*/ 126718 h 794375"/>
              <a:gd name="connsiteX55" fmla="*/ 7765756 w 7867356"/>
              <a:gd name="connsiteY55" fmla="*/ 170261 h 794375"/>
              <a:gd name="connsiteX56" fmla="*/ 7867356 w 7867356"/>
              <a:gd name="connsiteY56" fmla="*/ 271861 h 794375"/>
              <a:gd name="connsiteX57" fmla="*/ 7852842 w 7867356"/>
              <a:gd name="connsiteY57" fmla="*/ 344432 h 794375"/>
              <a:gd name="connsiteX58" fmla="*/ 7736728 w 7867356"/>
              <a:gd name="connsiteY58" fmla="*/ 402490 h 794375"/>
              <a:gd name="connsiteX59" fmla="*/ 7606099 w 7867356"/>
              <a:gd name="connsiteY59" fmla="*/ 431518 h 794375"/>
              <a:gd name="connsiteX60" fmla="*/ 7562556 w 7867356"/>
              <a:gd name="connsiteY60" fmla="*/ 446032 h 794375"/>
              <a:gd name="connsiteX61" fmla="*/ 7315814 w 7867356"/>
              <a:gd name="connsiteY61" fmla="*/ 489575 h 794375"/>
              <a:gd name="connsiteX62" fmla="*/ 7141642 w 7867356"/>
              <a:gd name="connsiteY62" fmla="*/ 518604 h 794375"/>
              <a:gd name="connsiteX63" fmla="*/ 5617642 w 7867356"/>
              <a:gd name="connsiteY63" fmla="*/ 533118 h 794375"/>
              <a:gd name="connsiteX64" fmla="*/ 5545071 w 7867356"/>
              <a:gd name="connsiteY64" fmla="*/ 547632 h 794375"/>
              <a:gd name="connsiteX65" fmla="*/ 5124156 w 7867356"/>
              <a:gd name="connsiteY65" fmla="*/ 576661 h 794375"/>
              <a:gd name="connsiteX66" fmla="*/ 4717756 w 7867356"/>
              <a:gd name="connsiteY66" fmla="*/ 620204 h 794375"/>
              <a:gd name="connsiteX67" fmla="*/ 4558099 w 7867356"/>
              <a:gd name="connsiteY67" fmla="*/ 649232 h 794375"/>
              <a:gd name="connsiteX68" fmla="*/ 4340385 w 7867356"/>
              <a:gd name="connsiteY68" fmla="*/ 663747 h 794375"/>
              <a:gd name="connsiteX69" fmla="*/ 4296842 w 7867356"/>
              <a:gd name="connsiteY69" fmla="*/ 678261 h 794375"/>
              <a:gd name="connsiteX70" fmla="*/ 4180728 w 7867356"/>
              <a:gd name="connsiteY70" fmla="*/ 707290 h 794375"/>
              <a:gd name="connsiteX71" fmla="*/ 4108156 w 7867356"/>
              <a:gd name="connsiteY71" fmla="*/ 663747 h 79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867356" h="794375">
                <a:moveTo>
                  <a:pt x="4195242" y="663747"/>
                </a:moveTo>
                <a:cubicBezTo>
                  <a:pt x="4035585" y="668585"/>
                  <a:pt x="3875768" y="669640"/>
                  <a:pt x="3716271" y="678261"/>
                </a:cubicBezTo>
                <a:cubicBezTo>
                  <a:pt x="3696352" y="679338"/>
                  <a:pt x="3677987" y="690139"/>
                  <a:pt x="3658214" y="692775"/>
                </a:cubicBezTo>
                <a:cubicBezTo>
                  <a:pt x="3605244" y="699838"/>
                  <a:pt x="3551775" y="702452"/>
                  <a:pt x="3498556" y="707290"/>
                </a:cubicBezTo>
                <a:cubicBezTo>
                  <a:pt x="3324385" y="702452"/>
                  <a:pt x="3150281" y="692775"/>
                  <a:pt x="2976042" y="692775"/>
                </a:cubicBezTo>
                <a:cubicBezTo>
                  <a:pt x="2896943" y="692775"/>
                  <a:pt x="2620323" y="709722"/>
                  <a:pt x="2511585" y="721804"/>
                </a:cubicBezTo>
                <a:cubicBezTo>
                  <a:pt x="2482336" y="725054"/>
                  <a:pt x="2453766" y="733237"/>
                  <a:pt x="2424499" y="736318"/>
                </a:cubicBezTo>
                <a:cubicBezTo>
                  <a:pt x="2361765" y="742921"/>
                  <a:pt x="2298709" y="745994"/>
                  <a:pt x="2235814" y="750832"/>
                </a:cubicBezTo>
                <a:lnTo>
                  <a:pt x="2148728" y="765347"/>
                </a:lnTo>
                <a:cubicBezTo>
                  <a:pt x="2124456" y="769760"/>
                  <a:pt x="2100715" y="777522"/>
                  <a:pt x="2076156" y="779861"/>
                </a:cubicBezTo>
                <a:cubicBezTo>
                  <a:pt x="1998945" y="787214"/>
                  <a:pt x="1921337" y="789537"/>
                  <a:pt x="1843928" y="794375"/>
                </a:cubicBezTo>
                <a:lnTo>
                  <a:pt x="566671" y="779861"/>
                </a:lnTo>
                <a:cubicBezTo>
                  <a:pt x="551375" y="779525"/>
                  <a:pt x="538130" y="768348"/>
                  <a:pt x="523128" y="765347"/>
                </a:cubicBezTo>
                <a:cubicBezTo>
                  <a:pt x="489582" y="758638"/>
                  <a:pt x="455187" y="756952"/>
                  <a:pt x="421528" y="750832"/>
                </a:cubicBezTo>
                <a:cubicBezTo>
                  <a:pt x="401902" y="747264"/>
                  <a:pt x="382944" y="740645"/>
                  <a:pt x="363471" y="736318"/>
                </a:cubicBezTo>
                <a:cubicBezTo>
                  <a:pt x="339389" y="730967"/>
                  <a:pt x="314832" y="727787"/>
                  <a:pt x="290899" y="721804"/>
                </a:cubicBezTo>
                <a:cubicBezTo>
                  <a:pt x="218811" y="703783"/>
                  <a:pt x="272380" y="709417"/>
                  <a:pt x="189299" y="678261"/>
                </a:cubicBezTo>
                <a:cubicBezTo>
                  <a:pt x="170621" y="671257"/>
                  <a:pt x="150422" y="669227"/>
                  <a:pt x="131242" y="663747"/>
                </a:cubicBezTo>
                <a:cubicBezTo>
                  <a:pt x="81415" y="649510"/>
                  <a:pt x="81243" y="646004"/>
                  <a:pt x="29642" y="620204"/>
                </a:cubicBezTo>
                <a:cubicBezTo>
                  <a:pt x="19966" y="605690"/>
                  <a:pt x="2778" y="593970"/>
                  <a:pt x="614" y="576661"/>
                </a:cubicBezTo>
                <a:cubicBezTo>
                  <a:pt x="-2446" y="552182"/>
                  <a:pt x="6466" y="527189"/>
                  <a:pt x="15128" y="504090"/>
                </a:cubicBezTo>
                <a:cubicBezTo>
                  <a:pt x="32061" y="458933"/>
                  <a:pt x="92535" y="415392"/>
                  <a:pt x="131242" y="402490"/>
                </a:cubicBezTo>
                <a:cubicBezTo>
                  <a:pt x="160271" y="392814"/>
                  <a:pt x="187739" y="374226"/>
                  <a:pt x="218328" y="373461"/>
                </a:cubicBezTo>
                <a:lnTo>
                  <a:pt x="798899" y="358947"/>
                </a:lnTo>
                <a:cubicBezTo>
                  <a:pt x="866632" y="354109"/>
                  <a:pt x="934530" y="351189"/>
                  <a:pt x="1002099" y="344432"/>
                </a:cubicBezTo>
                <a:cubicBezTo>
                  <a:pt x="1031382" y="341504"/>
                  <a:pt x="1059756" y="329918"/>
                  <a:pt x="1089185" y="329918"/>
                </a:cubicBezTo>
                <a:cubicBezTo>
                  <a:pt x="1132996" y="329918"/>
                  <a:pt x="1176443" y="338236"/>
                  <a:pt x="1219814" y="344432"/>
                </a:cubicBezTo>
                <a:cubicBezTo>
                  <a:pt x="1262798" y="350573"/>
                  <a:pt x="1308193" y="362899"/>
                  <a:pt x="1350442" y="373461"/>
                </a:cubicBezTo>
                <a:cubicBezTo>
                  <a:pt x="1403661" y="368623"/>
                  <a:pt x="1459024" y="374662"/>
                  <a:pt x="1510099" y="358947"/>
                </a:cubicBezTo>
                <a:cubicBezTo>
                  <a:pt x="1526772" y="353817"/>
                  <a:pt x="1526000" y="326891"/>
                  <a:pt x="1539128" y="315404"/>
                </a:cubicBezTo>
                <a:cubicBezTo>
                  <a:pt x="1565384" y="292430"/>
                  <a:pt x="1601545" y="282017"/>
                  <a:pt x="1626214" y="257347"/>
                </a:cubicBezTo>
                <a:cubicBezTo>
                  <a:pt x="1640728" y="242833"/>
                  <a:pt x="1653987" y="226945"/>
                  <a:pt x="1669756" y="213804"/>
                </a:cubicBezTo>
                <a:cubicBezTo>
                  <a:pt x="1683157" y="202636"/>
                  <a:pt x="1699104" y="194914"/>
                  <a:pt x="1713299" y="184775"/>
                </a:cubicBezTo>
                <a:cubicBezTo>
                  <a:pt x="1722134" y="178464"/>
                  <a:pt x="1796786" y="120254"/>
                  <a:pt x="1814899" y="112204"/>
                </a:cubicBezTo>
                <a:cubicBezTo>
                  <a:pt x="1842861" y="99777"/>
                  <a:pt x="1872956" y="92851"/>
                  <a:pt x="1901985" y="83175"/>
                </a:cubicBezTo>
                <a:cubicBezTo>
                  <a:pt x="1973444" y="59355"/>
                  <a:pt x="1930443" y="71175"/>
                  <a:pt x="2032614" y="54147"/>
                </a:cubicBezTo>
                <a:cubicBezTo>
                  <a:pt x="2234501" y="-13153"/>
                  <a:pt x="2087025" y="30474"/>
                  <a:pt x="2584156" y="54147"/>
                </a:cubicBezTo>
                <a:cubicBezTo>
                  <a:pt x="2618328" y="55774"/>
                  <a:pt x="2651593" y="66863"/>
                  <a:pt x="2685756" y="68661"/>
                </a:cubicBezTo>
                <a:cubicBezTo>
                  <a:pt x="2835608" y="76548"/>
                  <a:pt x="2985718" y="78337"/>
                  <a:pt x="3135699" y="83175"/>
                </a:cubicBezTo>
                <a:lnTo>
                  <a:pt x="3338899" y="97690"/>
                </a:lnTo>
                <a:cubicBezTo>
                  <a:pt x="3392167" y="101952"/>
                  <a:pt x="3445166" y="109932"/>
                  <a:pt x="3498556" y="112204"/>
                </a:cubicBezTo>
                <a:cubicBezTo>
                  <a:pt x="3672637" y="119612"/>
                  <a:pt x="3846899" y="121880"/>
                  <a:pt x="4021071" y="126718"/>
                </a:cubicBezTo>
                <a:cubicBezTo>
                  <a:pt x="4249932" y="152147"/>
                  <a:pt x="4168918" y="149760"/>
                  <a:pt x="4514556" y="126718"/>
                </a:cubicBezTo>
                <a:cubicBezTo>
                  <a:pt x="4539171" y="125077"/>
                  <a:pt x="4562521" y="113962"/>
                  <a:pt x="4587128" y="112204"/>
                </a:cubicBezTo>
                <a:cubicBezTo>
                  <a:pt x="4698226" y="104269"/>
                  <a:pt x="4809680" y="102528"/>
                  <a:pt x="4920956" y="97690"/>
                </a:cubicBezTo>
                <a:lnTo>
                  <a:pt x="5051585" y="83175"/>
                </a:lnTo>
                <a:cubicBezTo>
                  <a:pt x="5125998" y="73873"/>
                  <a:pt x="5194264" y="60672"/>
                  <a:pt x="5269299" y="54147"/>
                </a:cubicBezTo>
                <a:cubicBezTo>
                  <a:pt x="5341758" y="47846"/>
                  <a:pt x="5414442" y="44470"/>
                  <a:pt x="5487014" y="39632"/>
                </a:cubicBezTo>
                <a:cubicBezTo>
                  <a:pt x="6008857" y="-34916"/>
                  <a:pt x="5630515" y="13861"/>
                  <a:pt x="6880385" y="39632"/>
                </a:cubicBezTo>
                <a:cubicBezTo>
                  <a:pt x="6919383" y="40436"/>
                  <a:pt x="6957732" y="49839"/>
                  <a:pt x="6996499" y="54147"/>
                </a:cubicBezTo>
                <a:cubicBezTo>
                  <a:pt x="7044824" y="59517"/>
                  <a:pt x="7093353" y="62980"/>
                  <a:pt x="7141642" y="68661"/>
                </a:cubicBezTo>
                <a:cubicBezTo>
                  <a:pt x="7175618" y="72658"/>
                  <a:pt x="7209219" y="79594"/>
                  <a:pt x="7243242" y="83175"/>
                </a:cubicBezTo>
                <a:cubicBezTo>
                  <a:pt x="7301180" y="89274"/>
                  <a:pt x="7359512" y="91256"/>
                  <a:pt x="7417414" y="97690"/>
                </a:cubicBezTo>
                <a:cubicBezTo>
                  <a:pt x="7446663" y="100940"/>
                  <a:pt x="7475412" y="107729"/>
                  <a:pt x="7504499" y="112204"/>
                </a:cubicBezTo>
                <a:cubicBezTo>
                  <a:pt x="7538312" y="117406"/>
                  <a:pt x="7572553" y="120009"/>
                  <a:pt x="7606099" y="126718"/>
                </a:cubicBezTo>
                <a:cubicBezTo>
                  <a:pt x="7687945" y="143087"/>
                  <a:pt x="7703198" y="149408"/>
                  <a:pt x="7765756" y="170261"/>
                </a:cubicBezTo>
                <a:cubicBezTo>
                  <a:pt x="7865572" y="236805"/>
                  <a:pt x="7841810" y="195220"/>
                  <a:pt x="7867356" y="271861"/>
                </a:cubicBezTo>
                <a:cubicBezTo>
                  <a:pt x="7862518" y="296051"/>
                  <a:pt x="7865081" y="323013"/>
                  <a:pt x="7852842" y="344432"/>
                </a:cubicBezTo>
                <a:cubicBezTo>
                  <a:pt x="7840293" y="366393"/>
                  <a:pt x="7746827" y="399124"/>
                  <a:pt x="7736728" y="402490"/>
                </a:cubicBezTo>
                <a:cubicBezTo>
                  <a:pt x="7692033" y="417389"/>
                  <a:pt x="7652109" y="420016"/>
                  <a:pt x="7606099" y="431518"/>
                </a:cubicBezTo>
                <a:cubicBezTo>
                  <a:pt x="7591256" y="435229"/>
                  <a:pt x="7577399" y="442321"/>
                  <a:pt x="7562556" y="446032"/>
                </a:cubicBezTo>
                <a:cubicBezTo>
                  <a:pt x="7510424" y="459065"/>
                  <a:pt x="7327855" y="487568"/>
                  <a:pt x="7315814" y="489575"/>
                </a:cubicBezTo>
                <a:cubicBezTo>
                  <a:pt x="7315806" y="489576"/>
                  <a:pt x="7141650" y="518604"/>
                  <a:pt x="7141642" y="518604"/>
                </a:cubicBezTo>
                <a:lnTo>
                  <a:pt x="5617642" y="533118"/>
                </a:lnTo>
                <a:cubicBezTo>
                  <a:pt x="5593452" y="537956"/>
                  <a:pt x="5569571" y="544750"/>
                  <a:pt x="5545071" y="547632"/>
                </a:cubicBezTo>
                <a:cubicBezTo>
                  <a:pt x="5438272" y="560197"/>
                  <a:pt x="5217663" y="571161"/>
                  <a:pt x="5124156" y="576661"/>
                </a:cubicBezTo>
                <a:cubicBezTo>
                  <a:pt x="4834119" y="612916"/>
                  <a:pt x="4969670" y="599212"/>
                  <a:pt x="4717756" y="620204"/>
                </a:cubicBezTo>
                <a:cubicBezTo>
                  <a:pt x="4680007" y="627754"/>
                  <a:pt x="4593553" y="645855"/>
                  <a:pt x="4558099" y="649232"/>
                </a:cubicBezTo>
                <a:cubicBezTo>
                  <a:pt x="4485694" y="656128"/>
                  <a:pt x="4412956" y="658909"/>
                  <a:pt x="4340385" y="663747"/>
                </a:cubicBezTo>
                <a:cubicBezTo>
                  <a:pt x="4325871" y="668585"/>
                  <a:pt x="4311602" y="674235"/>
                  <a:pt x="4296842" y="678261"/>
                </a:cubicBezTo>
                <a:cubicBezTo>
                  <a:pt x="4258352" y="688758"/>
                  <a:pt x="4180728" y="707290"/>
                  <a:pt x="4180728" y="707290"/>
                </a:cubicBezTo>
                <a:cubicBezTo>
                  <a:pt x="4082971" y="690996"/>
                  <a:pt x="4080481" y="719097"/>
                  <a:pt x="4108156" y="663747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44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46551"/>
            <a:ext cx="8229600" cy="3816049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 bwMode="auto">
          <a:xfrm>
            <a:off x="228601" y="2561772"/>
            <a:ext cx="8458200" cy="1629228"/>
          </a:xfrm>
          <a:custGeom>
            <a:avLst/>
            <a:gdLst>
              <a:gd name="connsiteX0" fmla="*/ 4368800 w 7692814"/>
              <a:gd name="connsiteY0" fmla="*/ 435428 h 1320800"/>
              <a:gd name="connsiteX1" fmla="*/ 4383314 w 7692814"/>
              <a:gd name="connsiteY1" fmla="*/ 362857 h 1320800"/>
              <a:gd name="connsiteX2" fmla="*/ 4397828 w 7692814"/>
              <a:gd name="connsiteY2" fmla="*/ 319314 h 1320800"/>
              <a:gd name="connsiteX3" fmla="*/ 4426857 w 7692814"/>
              <a:gd name="connsiteY3" fmla="*/ 174171 h 1320800"/>
              <a:gd name="connsiteX4" fmla="*/ 4470400 w 7692814"/>
              <a:gd name="connsiteY4" fmla="*/ 130628 h 1320800"/>
              <a:gd name="connsiteX5" fmla="*/ 4513943 w 7692814"/>
              <a:gd name="connsiteY5" fmla="*/ 101600 h 1320800"/>
              <a:gd name="connsiteX6" fmla="*/ 4673600 w 7692814"/>
              <a:gd name="connsiteY6" fmla="*/ 58057 h 1320800"/>
              <a:gd name="connsiteX7" fmla="*/ 4862285 w 7692814"/>
              <a:gd name="connsiteY7" fmla="*/ 29028 h 1320800"/>
              <a:gd name="connsiteX8" fmla="*/ 4978400 w 7692814"/>
              <a:gd name="connsiteY8" fmla="*/ 14514 h 1320800"/>
              <a:gd name="connsiteX9" fmla="*/ 5428343 w 7692814"/>
              <a:gd name="connsiteY9" fmla="*/ 0 h 1320800"/>
              <a:gd name="connsiteX10" fmla="*/ 6299200 w 7692814"/>
              <a:gd name="connsiteY10" fmla="*/ 29028 h 1320800"/>
              <a:gd name="connsiteX11" fmla="*/ 6879771 w 7692814"/>
              <a:gd name="connsiteY11" fmla="*/ 58057 h 1320800"/>
              <a:gd name="connsiteX12" fmla="*/ 7170057 w 7692814"/>
              <a:gd name="connsiteY12" fmla="*/ 87085 h 1320800"/>
              <a:gd name="connsiteX13" fmla="*/ 7228114 w 7692814"/>
              <a:gd name="connsiteY13" fmla="*/ 101600 h 1320800"/>
              <a:gd name="connsiteX14" fmla="*/ 7344228 w 7692814"/>
              <a:gd name="connsiteY14" fmla="*/ 116114 h 1320800"/>
              <a:gd name="connsiteX15" fmla="*/ 7503885 w 7692814"/>
              <a:gd name="connsiteY15" fmla="*/ 159657 h 1320800"/>
              <a:gd name="connsiteX16" fmla="*/ 7547428 w 7692814"/>
              <a:gd name="connsiteY16" fmla="*/ 174171 h 1320800"/>
              <a:gd name="connsiteX17" fmla="*/ 7590971 w 7692814"/>
              <a:gd name="connsiteY17" fmla="*/ 188685 h 1320800"/>
              <a:gd name="connsiteX18" fmla="*/ 7634514 w 7692814"/>
              <a:gd name="connsiteY18" fmla="*/ 217714 h 1320800"/>
              <a:gd name="connsiteX19" fmla="*/ 7649028 w 7692814"/>
              <a:gd name="connsiteY19" fmla="*/ 261257 h 1320800"/>
              <a:gd name="connsiteX20" fmla="*/ 7678057 w 7692814"/>
              <a:gd name="connsiteY20" fmla="*/ 304800 h 1320800"/>
              <a:gd name="connsiteX21" fmla="*/ 7678057 w 7692814"/>
              <a:gd name="connsiteY21" fmla="*/ 537028 h 1320800"/>
              <a:gd name="connsiteX22" fmla="*/ 7649028 w 7692814"/>
              <a:gd name="connsiteY22" fmla="*/ 624114 h 1320800"/>
              <a:gd name="connsiteX23" fmla="*/ 7605485 w 7692814"/>
              <a:gd name="connsiteY23" fmla="*/ 711200 h 1320800"/>
              <a:gd name="connsiteX24" fmla="*/ 7547428 w 7692814"/>
              <a:gd name="connsiteY24" fmla="*/ 798285 h 1320800"/>
              <a:gd name="connsiteX25" fmla="*/ 7489371 w 7692814"/>
              <a:gd name="connsiteY25" fmla="*/ 870857 h 1320800"/>
              <a:gd name="connsiteX26" fmla="*/ 7460343 w 7692814"/>
              <a:gd name="connsiteY26" fmla="*/ 914400 h 1320800"/>
              <a:gd name="connsiteX27" fmla="*/ 7329714 w 7692814"/>
              <a:gd name="connsiteY27" fmla="*/ 1016000 h 1320800"/>
              <a:gd name="connsiteX28" fmla="*/ 7286171 w 7692814"/>
              <a:gd name="connsiteY28" fmla="*/ 1030514 h 1320800"/>
              <a:gd name="connsiteX29" fmla="*/ 7184571 w 7692814"/>
              <a:gd name="connsiteY29" fmla="*/ 1088571 h 1320800"/>
              <a:gd name="connsiteX30" fmla="*/ 7097485 w 7692814"/>
              <a:gd name="connsiteY30" fmla="*/ 1117600 h 1320800"/>
              <a:gd name="connsiteX31" fmla="*/ 7053943 w 7692814"/>
              <a:gd name="connsiteY31" fmla="*/ 1132114 h 1320800"/>
              <a:gd name="connsiteX32" fmla="*/ 6995885 w 7692814"/>
              <a:gd name="connsiteY32" fmla="*/ 1161143 h 1320800"/>
              <a:gd name="connsiteX33" fmla="*/ 6952343 w 7692814"/>
              <a:gd name="connsiteY33" fmla="*/ 1175657 h 1320800"/>
              <a:gd name="connsiteX34" fmla="*/ 6908800 w 7692814"/>
              <a:gd name="connsiteY34" fmla="*/ 1204685 h 1320800"/>
              <a:gd name="connsiteX35" fmla="*/ 6821714 w 7692814"/>
              <a:gd name="connsiteY35" fmla="*/ 1233714 h 1320800"/>
              <a:gd name="connsiteX36" fmla="*/ 6662057 w 7692814"/>
              <a:gd name="connsiteY36" fmla="*/ 1277257 h 1320800"/>
              <a:gd name="connsiteX37" fmla="*/ 6618514 w 7692814"/>
              <a:gd name="connsiteY37" fmla="*/ 1291771 h 1320800"/>
              <a:gd name="connsiteX38" fmla="*/ 6502400 w 7692814"/>
              <a:gd name="connsiteY38" fmla="*/ 1306285 h 1320800"/>
              <a:gd name="connsiteX39" fmla="*/ 6458857 w 7692814"/>
              <a:gd name="connsiteY39" fmla="*/ 1320800 h 1320800"/>
              <a:gd name="connsiteX40" fmla="*/ 6066971 w 7692814"/>
              <a:gd name="connsiteY40" fmla="*/ 1291771 h 1320800"/>
              <a:gd name="connsiteX41" fmla="*/ 5805714 w 7692814"/>
              <a:gd name="connsiteY41" fmla="*/ 1277257 h 1320800"/>
              <a:gd name="connsiteX42" fmla="*/ 5675085 w 7692814"/>
              <a:gd name="connsiteY42" fmla="*/ 1262743 h 1320800"/>
              <a:gd name="connsiteX43" fmla="*/ 5297714 w 7692814"/>
              <a:gd name="connsiteY43" fmla="*/ 1233714 h 1320800"/>
              <a:gd name="connsiteX44" fmla="*/ 4542971 w 7692814"/>
              <a:gd name="connsiteY44" fmla="*/ 1248228 h 1320800"/>
              <a:gd name="connsiteX45" fmla="*/ 4412343 w 7692814"/>
              <a:gd name="connsiteY45" fmla="*/ 1262743 h 1320800"/>
              <a:gd name="connsiteX46" fmla="*/ 3904343 w 7692814"/>
              <a:gd name="connsiteY46" fmla="*/ 1233714 h 1320800"/>
              <a:gd name="connsiteX47" fmla="*/ 3483428 w 7692814"/>
              <a:gd name="connsiteY47" fmla="*/ 1248228 h 1320800"/>
              <a:gd name="connsiteX48" fmla="*/ 3367314 w 7692814"/>
              <a:gd name="connsiteY48" fmla="*/ 1262743 h 1320800"/>
              <a:gd name="connsiteX49" fmla="*/ 2772228 w 7692814"/>
              <a:gd name="connsiteY49" fmla="*/ 1277257 h 1320800"/>
              <a:gd name="connsiteX50" fmla="*/ 2293257 w 7692814"/>
              <a:gd name="connsiteY50" fmla="*/ 1277257 h 1320800"/>
              <a:gd name="connsiteX51" fmla="*/ 2191657 w 7692814"/>
              <a:gd name="connsiteY51" fmla="*/ 1262743 h 1320800"/>
              <a:gd name="connsiteX52" fmla="*/ 1727200 w 7692814"/>
              <a:gd name="connsiteY52" fmla="*/ 1248228 h 1320800"/>
              <a:gd name="connsiteX53" fmla="*/ 1654628 w 7692814"/>
              <a:gd name="connsiteY53" fmla="*/ 1233714 h 1320800"/>
              <a:gd name="connsiteX54" fmla="*/ 1291771 w 7692814"/>
              <a:gd name="connsiteY54" fmla="*/ 1204685 h 1320800"/>
              <a:gd name="connsiteX55" fmla="*/ 1161143 w 7692814"/>
              <a:gd name="connsiteY55" fmla="*/ 1190171 h 1320800"/>
              <a:gd name="connsiteX56" fmla="*/ 1001485 w 7692814"/>
              <a:gd name="connsiteY56" fmla="*/ 1175657 h 1320800"/>
              <a:gd name="connsiteX57" fmla="*/ 667657 w 7692814"/>
              <a:gd name="connsiteY57" fmla="*/ 1204685 h 1320800"/>
              <a:gd name="connsiteX58" fmla="*/ 624114 w 7692814"/>
              <a:gd name="connsiteY58" fmla="*/ 1219200 h 1320800"/>
              <a:gd name="connsiteX59" fmla="*/ 493485 w 7692814"/>
              <a:gd name="connsiteY59" fmla="*/ 1233714 h 1320800"/>
              <a:gd name="connsiteX60" fmla="*/ 449943 w 7692814"/>
              <a:gd name="connsiteY60" fmla="*/ 1248228 h 1320800"/>
              <a:gd name="connsiteX61" fmla="*/ 0 w 7692814"/>
              <a:gd name="connsiteY61" fmla="*/ 1248228 h 1320800"/>
              <a:gd name="connsiteX62" fmla="*/ 14514 w 7692814"/>
              <a:gd name="connsiteY62" fmla="*/ 1103085 h 1320800"/>
              <a:gd name="connsiteX63" fmla="*/ 29028 w 7692814"/>
              <a:gd name="connsiteY63" fmla="*/ 1059543 h 1320800"/>
              <a:gd name="connsiteX64" fmla="*/ 43543 w 7692814"/>
              <a:gd name="connsiteY64" fmla="*/ 1001485 h 1320800"/>
              <a:gd name="connsiteX65" fmla="*/ 72571 w 7692814"/>
              <a:gd name="connsiteY65" fmla="*/ 914400 h 1320800"/>
              <a:gd name="connsiteX66" fmla="*/ 87085 w 7692814"/>
              <a:gd name="connsiteY66" fmla="*/ 870857 h 1320800"/>
              <a:gd name="connsiteX67" fmla="*/ 116114 w 7692814"/>
              <a:gd name="connsiteY67" fmla="*/ 783771 h 1320800"/>
              <a:gd name="connsiteX68" fmla="*/ 130628 w 7692814"/>
              <a:gd name="connsiteY68" fmla="*/ 740228 h 1320800"/>
              <a:gd name="connsiteX69" fmla="*/ 159657 w 7692814"/>
              <a:gd name="connsiteY69" fmla="*/ 696685 h 1320800"/>
              <a:gd name="connsiteX70" fmla="*/ 174171 w 7692814"/>
              <a:gd name="connsiteY70" fmla="*/ 653143 h 1320800"/>
              <a:gd name="connsiteX71" fmla="*/ 188685 w 7692814"/>
              <a:gd name="connsiteY71" fmla="*/ 580571 h 1320800"/>
              <a:gd name="connsiteX72" fmla="*/ 232228 w 7692814"/>
              <a:gd name="connsiteY72" fmla="*/ 493485 h 1320800"/>
              <a:gd name="connsiteX73" fmla="*/ 275771 w 7692814"/>
              <a:gd name="connsiteY73" fmla="*/ 464457 h 1320800"/>
              <a:gd name="connsiteX74" fmla="*/ 972457 w 7692814"/>
              <a:gd name="connsiteY74" fmla="*/ 449943 h 1320800"/>
              <a:gd name="connsiteX75" fmla="*/ 1146628 w 7692814"/>
              <a:gd name="connsiteY75" fmla="*/ 420914 h 1320800"/>
              <a:gd name="connsiteX76" fmla="*/ 1190171 w 7692814"/>
              <a:gd name="connsiteY76" fmla="*/ 406400 h 1320800"/>
              <a:gd name="connsiteX77" fmla="*/ 1291771 w 7692814"/>
              <a:gd name="connsiteY77" fmla="*/ 391885 h 1320800"/>
              <a:gd name="connsiteX78" fmla="*/ 1364343 w 7692814"/>
              <a:gd name="connsiteY78" fmla="*/ 377371 h 1320800"/>
              <a:gd name="connsiteX79" fmla="*/ 1567543 w 7692814"/>
              <a:gd name="connsiteY79" fmla="*/ 362857 h 1320800"/>
              <a:gd name="connsiteX80" fmla="*/ 1843314 w 7692814"/>
              <a:gd name="connsiteY80" fmla="*/ 377371 h 1320800"/>
              <a:gd name="connsiteX81" fmla="*/ 2032000 w 7692814"/>
              <a:gd name="connsiteY81" fmla="*/ 406400 h 1320800"/>
              <a:gd name="connsiteX82" fmla="*/ 2148114 w 7692814"/>
              <a:gd name="connsiteY82" fmla="*/ 420914 h 1320800"/>
              <a:gd name="connsiteX83" fmla="*/ 2206171 w 7692814"/>
              <a:gd name="connsiteY83" fmla="*/ 435428 h 1320800"/>
              <a:gd name="connsiteX84" fmla="*/ 2409371 w 7692814"/>
              <a:gd name="connsiteY84" fmla="*/ 464457 h 1320800"/>
              <a:gd name="connsiteX85" fmla="*/ 4020457 w 7692814"/>
              <a:gd name="connsiteY85" fmla="*/ 420914 h 1320800"/>
              <a:gd name="connsiteX86" fmla="*/ 4151085 w 7692814"/>
              <a:gd name="connsiteY86" fmla="*/ 391885 h 1320800"/>
              <a:gd name="connsiteX87" fmla="*/ 4296228 w 7692814"/>
              <a:gd name="connsiteY87" fmla="*/ 406400 h 1320800"/>
              <a:gd name="connsiteX88" fmla="*/ 4383314 w 7692814"/>
              <a:gd name="connsiteY88" fmla="*/ 464457 h 1320800"/>
              <a:gd name="connsiteX89" fmla="*/ 4368800 w 7692814"/>
              <a:gd name="connsiteY89" fmla="*/ 435428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7692814" h="1320800">
                <a:moveTo>
                  <a:pt x="4368800" y="435428"/>
                </a:moveTo>
                <a:cubicBezTo>
                  <a:pt x="4368800" y="418495"/>
                  <a:pt x="4377331" y="386790"/>
                  <a:pt x="4383314" y="362857"/>
                </a:cubicBezTo>
                <a:cubicBezTo>
                  <a:pt x="4387025" y="348014"/>
                  <a:pt x="4394827" y="334316"/>
                  <a:pt x="4397828" y="319314"/>
                </a:cubicBezTo>
                <a:cubicBezTo>
                  <a:pt x="4399759" y="309660"/>
                  <a:pt x="4408120" y="202276"/>
                  <a:pt x="4426857" y="174171"/>
                </a:cubicBezTo>
                <a:cubicBezTo>
                  <a:pt x="4438243" y="157092"/>
                  <a:pt x="4454631" y="143769"/>
                  <a:pt x="4470400" y="130628"/>
                </a:cubicBezTo>
                <a:cubicBezTo>
                  <a:pt x="4483801" y="119461"/>
                  <a:pt x="4498003" y="108685"/>
                  <a:pt x="4513943" y="101600"/>
                </a:cubicBezTo>
                <a:cubicBezTo>
                  <a:pt x="4581915" y="71390"/>
                  <a:pt x="4605302" y="73234"/>
                  <a:pt x="4673600" y="58057"/>
                </a:cubicBezTo>
                <a:cubicBezTo>
                  <a:pt x="4805152" y="28824"/>
                  <a:pt x="4643763" y="54737"/>
                  <a:pt x="4862285" y="29028"/>
                </a:cubicBezTo>
                <a:cubicBezTo>
                  <a:pt x="4901024" y="24470"/>
                  <a:pt x="4939445" y="16512"/>
                  <a:pt x="4978400" y="14514"/>
                </a:cubicBezTo>
                <a:cubicBezTo>
                  <a:pt x="5128262" y="6829"/>
                  <a:pt x="5278362" y="4838"/>
                  <a:pt x="5428343" y="0"/>
                </a:cubicBezTo>
                <a:cubicBezTo>
                  <a:pt x="5718629" y="9676"/>
                  <a:pt x="6009609" y="6751"/>
                  <a:pt x="6299200" y="29028"/>
                </a:cubicBezTo>
                <a:cubicBezTo>
                  <a:pt x="6618218" y="53569"/>
                  <a:pt x="6424847" y="41208"/>
                  <a:pt x="6879771" y="58057"/>
                </a:cubicBezTo>
                <a:cubicBezTo>
                  <a:pt x="6930873" y="62703"/>
                  <a:pt x="7111085" y="78012"/>
                  <a:pt x="7170057" y="87085"/>
                </a:cubicBezTo>
                <a:cubicBezTo>
                  <a:pt x="7189773" y="90118"/>
                  <a:pt x="7208437" y="98321"/>
                  <a:pt x="7228114" y="101600"/>
                </a:cubicBezTo>
                <a:cubicBezTo>
                  <a:pt x="7266589" y="108013"/>
                  <a:pt x="7305676" y="110183"/>
                  <a:pt x="7344228" y="116114"/>
                </a:cubicBezTo>
                <a:cubicBezTo>
                  <a:pt x="7420432" y="127837"/>
                  <a:pt x="7426106" y="133731"/>
                  <a:pt x="7503885" y="159657"/>
                </a:cubicBezTo>
                <a:lnTo>
                  <a:pt x="7547428" y="174171"/>
                </a:lnTo>
                <a:lnTo>
                  <a:pt x="7590971" y="188685"/>
                </a:lnTo>
                <a:cubicBezTo>
                  <a:pt x="7605485" y="198361"/>
                  <a:pt x="7623617" y="204092"/>
                  <a:pt x="7634514" y="217714"/>
                </a:cubicBezTo>
                <a:cubicBezTo>
                  <a:pt x="7644071" y="229661"/>
                  <a:pt x="7642186" y="247573"/>
                  <a:pt x="7649028" y="261257"/>
                </a:cubicBezTo>
                <a:cubicBezTo>
                  <a:pt x="7656829" y="276859"/>
                  <a:pt x="7668381" y="290286"/>
                  <a:pt x="7678057" y="304800"/>
                </a:cubicBezTo>
                <a:cubicBezTo>
                  <a:pt x="7692316" y="418875"/>
                  <a:pt x="7702502" y="422953"/>
                  <a:pt x="7678057" y="537028"/>
                </a:cubicBezTo>
                <a:cubicBezTo>
                  <a:pt x="7671646" y="566948"/>
                  <a:pt x="7666001" y="598654"/>
                  <a:pt x="7649028" y="624114"/>
                </a:cubicBezTo>
                <a:cubicBezTo>
                  <a:pt x="7520149" y="817438"/>
                  <a:pt x="7705650" y="530906"/>
                  <a:pt x="7605485" y="711200"/>
                </a:cubicBezTo>
                <a:cubicBezTo>
                  <a:pt x="7588542" y="741697"/>
                  <a:pt x="7547428" y="798285"/>
                  <a:pt x="7547428" y="798285"/>
                </a:cubicBezTo>
                <a:cubicBezTo>
                  <a:pt x="7519172" y="883054"/>
                  <a:pt x="7555023" y="805205"/>
                  <a:pt x="7489371" y="870857"/>
                </a:cubicBezTo>
                <a:cubicBezTo>
                  <a:pt x="7477036" y="883192"/>
                  <a:pt x="7471510" y="900999"/>
                  <a:pt x="7460343" y="914400"/>
                </a:cubicBezTo>
                <a:cubicBezTo>
                  <a:pt x="7431443" y="949080"/>
                  <a:pt x="7367060" y="1003552"/>
                  <a:pt x="7329714" y="1016000"/>
                </a:cubicBezTo>
                <a:lnTo>
                  <a:pt x="7286171" y="1030514"/>
                </a:lnTo>
                <a:cubicBezTo>
                  <a:pt x="7246893" y="1056700"/>
                  <a:pt x="7230611" y="1070155"/>
                  <a:pt x="7184571" y="1088571"/>
                </a:cubicBezTo>
                <a:cubicBezTo>
                  <a:pt x="7156161" y="1099935"/>
                  <a:pt x="7126514" y="1107924"/>
                  <a:pt x="7097485" y="1117600"/>
                </a:cubicBezTo>
                <a:cubicBezTo>
                  <a:pt x="7082971" y="1122438"/>
                  <a:pt x="7067627" y="1125272"/>
                  <a:pt x="7053943" y="1132114"/>
                </a:cubicBezTo>
                <a:cubicBezTo>
                  <a:pt x="7034590" y="1141790"/>
                  <a:pt x="7015772" y="1152620"/>
                  <a:pt x="6995885" y="1161143"/>
                </a:cubicBezTo>
                <a:cubicBezTo>
                  <a:pt x="6981823" y="1167170"/>
                  <a:pt x="6966027" y="1168815"/>
                  <a:pt x="6952343" y="1175657"/>
                </a:cubicBezTo>
                <a:cubicBezTo>
                  <a:pt x="6936741" y="1183458"/>
                  <a:pt x="6924740" y="1197600"/>
                  <a:pt x="6908800" y="1204685"/>
                </a:cubicBezTo>
                <a:cubicBezTo>
                  <a:pt x="6880838" y="1217112"/>
                  <a:pt x="6821714" y="1233714"/>
                  <a:pt x="6821714" y="1233714"/>
                </a:cubicBezTo>
                <a:cubicBezTo>
                  <a:pt x="6738724" y="1289041"/>
                  <a:pt x="6811115" y="1250156"/>
                  <a:pt x="6662057" y="1277257"/>
                </a:cubicBezTo>
                <a:cubicBezTo>
                  <a:pt x="6647004" y="1279994"/>
                  <a:pt x="6633567" y="1289034"/>
                  <a:pt x="6618514" y="1291771"/>
                </a:cubicBezTo>
                <a:cubicBezTo>
                  <a:pt x="6580137" y="1298748"/>
                  <a:pt x="6541105" y="1301447"/>
                  <a:pt x="6502400" y="1306285"/>
                </a:cubicBezTo>
                <a:cubicBezTo>
                  <a:pt x="6487886" y="1311123"/>
                  <a:pt x="6474157" y="1320800"/>
                  <a:pt x="6458857" y="1320800"/>
                </a:cubicBezTo>
                <a:cubicBezTo>
                  <a:pt x="5897720" y="1320800"/>
                  <a:pt x="6348056" y="1314257"/>
                  <a:pt x="6066971" y="1291771"/>
                </a:cubicBezTo>
                <a:cubicBezTo>
                  <a:pt x="5980029" y="1284816"/>
                  <a:pt x="5892696" y="1283700"/>
                  <a:pt x="5805714" y="1277257"/>
                </a:cubicBezTo>
                <a:cubicBezTo>
                  <a:pt x="5762023" y="1274021"/>
                  <a:pt x="5718767" y="1266103"/>
                  <a:pt x="5675085" y="1262743"/>
                </a:cubicBezTo>
                <a:cubicBezTo>
                  <a:pt x="5230825" y="1228569"/>
                  <a:pt x="5592003" y="1266412"/>
                  <a:pt x="5297714" y="1233714"/>
                </a:cubicBezTo>
                <a:lnTo>
                  <a:pt x="4542971" y="1248228"/>
                </a:lnTo>
                <a:cubicBezTo>
                  <a:pt x="4499184" y="1249664"/>
                  <a:pt x="4456154" y="1262743"/>
                  <a:pt x="4412343" y="1262743"/>
                </a:cubicBezTo>
                <a:cubicBezTo>
                  <a:pt x="4224863" y="1262743"/>
                  <a:pt x="4082520" y="1248562"/>
                  <a:pt x="3904343" y="1233714"/>
                </a:cubicBezTo>
                <a:lnTo>
                  <a:pt x="3483428" y="1248228"/>
                </a:lnTo>
                <a:cubicBezTo>
                  <a:pt x="3444479" y="1250333"/>
                  <a:pt x="3406287" y="1261152"/>
                  <a:pt x="3367314" y="1262743"/>
                </a:cubicBezTo>
                <a:cubicBezTo>
                  <a:pt x="3169058" y="1270835"/>
                  <a:pt x="2970590" y="1272419"/>
                  <a:pt x="2772228" y="1277257"/>
                </a:cubicBezTo>
                <a:cubicBezTo>
                  <a:pt x="2573274" y="1317047"/>
                  <a:pt x="2688390" y="1299836"/>
                  <a:pt x="2293257" y="1277257"/>
                </a:cubicBezTo>
                <a:cubicBezTo>
                  <a:pt x="2259102" y="1275305"/>
                  <a:pt x="2225823" y="1264495"/>
                  <a:pt x="2191657" y="1262743"/>
                </a:cubicBezTo>
                <a:cubicBezTo>
                  <a:pt x="2036966" y="1254810"/>
                  <a:pt x="1882019" y="1253066"/>
                  <a:pt x="1727200" y="1248228"/>
                </a:cubicBezTo>
                <a:cubicBezTo>
                  <a:pt x="1703009" y="1243390"/>
                  <a:pt x="1679107" y="1236774"/>
                  <a:pt x="1654628" y="1233714"/>
                </a:cubicBezTo>
                <a:cubicBezTo>
                  <a:pt x="1548643" y="1220466"/>
                  <a:pt x="1394135" y="1213586"/>
                  <a:pt x="1291771" y="1204685"/>
                </a:cubicBezTo>
                <a:cubicBezTo>
                  <a:pt x="1248125" y="1200890"/>
                  <a:pt x="1204736" y="1194530"/>
                  <a:pt x="1161143" y="1190171"/>
                </a:cubicBezTo>
                <a:lnTo>
                  <a:pt x="1001485" y="1175657"/>
                </a:lnTo>
                <a:cubicBezTo>
                  <a:pt x="953142" y="1179376"/>
                  <a:pt x="730025" y="1195090"/>
                  <a:pt x="667657" y="1204685"/>
                </a:cubicBezTo>
                <a:cubicBezTo>
                  <a:pt x="652535" y="1207011"/>
                  <a:pt x="639205" y="1216685"/>
                  <a:pt x="624114" y="1219200"/>
                </a:cubicBezTo>
                <a:cubicBezTo>
                  <a:pt x="580899" y="1226403"/>
                  <a:pt x="537028" y="1228876"/>
                  <a:pt x="493485" y="1233714"/>
                </a:cubicBezTo>
                <a:cubicBezTo>
                  <a:pt x="478971" y="1238552"/>
                  <a:pt x="465137" y="1246440"/>
                  <a:pt x="449943" y="1248228"/>
                </a:cubicBezTo>
                <a:cubicBezTo>
                  <a:pt x="239301" y="1273010"/>
                  <a:pt x="223852" y="1261396"/>
                  <a:pt x="0" y="1248228"/>
                </a:cubicBezTo>
                <a:cubicBezTo>
                  <a:pt x="4838" y="1199847"/>
                  <a:pt x="7121" y="1151142"/>
                  <a:pt x="14514" y="1103085"/>
                </a:cubicBezTo>
                <a:cubicBezTo>
                  <a:pt x="16840" y="1087964"/>
                  <a:pt x="24825" y="1074253"/>
                  <a:pt x="29028" y="1059543"/>
                </a:cubicBezTo>
                <a:cubicBezTo>
                  <a:pt x="34508" y="1040362"/>
                  <a:pt x="37811" y="1020592"/>
                  <a:pt x="43543" y="1001485"/>
                </a:cubicBezTo>
                <a:cubicBezTo>
                  <a:pt x="52335" y="972177"/>
                  <a:pt x="62895" y="943428"/>
                  <a:pt x="72571" y="914400"/>
                </a:cubicBezTo>
                <a:lnTo>
                  <a:pt x="87085" y="870857"/>
                </a:lnTo>
                <a:lnTo>
                  <a:pt x="116114" y="783771"/>
                </a:lnTo>
                <a:cubicBezTo>
                  <a:pt x="120952" y="769257"/>
                  <a:pt x="122141" y="752958"/>
                  <a:pt x="130628" y="740228"/>
                </a:cubicBezTo>
                <a:lnTo>
                  <a:pt x="159657" y="696685"/>
                </a:lnTo>
                <a:cubicBezTo>
                  <a:pt x="164495" y="682171"/>
                  <a:pt x="170460" y="667985"/>
                  <a:pt x="174171" y="653143"/>
                </a:cubicBezTo>
                <a:cubicBezTo>
                  <a:pt x="180154" y="629210"/>
                  <a:pt x="182702" y="604504"/>
                  <a:pt x="188685" y="580571"/>
                </a:cubicBezTo>
                <a:cubicBezTo>
                  <a:pt x="196554" y="549094"/>
                  <a:pt x="208580" y="517133"/>
                  <a:pt x="232228" y="493485"/>
                </a:cubicBezTo>
                <a:cubicBezTo>
                  <a:pt x="244563" y="481150"/>
                  <a:pt x="258357" y="465481"/>
                  <a:pt x="275771" y="464457"/>
                </a:cubicBezTo>
                <a:cubicBezTo>
                  <a:pt x="507649" y="450817"/>
                  <a:pt x="740228" y="454781"/>
                  <a:pt x="972457" y="449943"/>
                </a:cubicBezTo>
                <a:cubicBezTo>
                  <a:pt x="1126261" y="411490"/>
                  <a:pt x="897493" y="466210"/>
                  <a:pt x="1146628" y="420914"/>
                </a:cubicBezTo>
                <a:cubicBezTo>
                  <a:pt x="1161681" y="418177"/>
                  <a:pt x="1175169" y="409401"/>
                  <a:pt x="1190171" y="406400"/>
                </a:cubicBezTo>
                <a:cubicBezTo>
                  <a:pt x="1223717" y="399691"/>
                  <a:pt x="1258026" y="397509"/>
                  <a:pt x="1291771" y="391885"/>
                </a:cubicBezTo>
                <a:cubicBezTo>
                  <a:pt x="1316105" y="387829"/>
                  <a:pt x="1339809" y="379953"/>
                  <a:pt x="1364343" y="377371"/>
                </a:cubicBezTo>
                <a:cubicBezTo>
                  <a:pt x="1431876" y="370262"/>
                  <a:pt x="1499810" y="367695"/>
                  <a:pt x="1567543" y="362857"/>
                </a:cubicBezTo>
                <a:cubicBezTo>
                  <a:pt x="1659467" y="367695"/>
                  <a:pt x="1751534" y="370311"/>
                  <a:pt x="1843314" y="377371"/>
                </a:cubicBezTo>
                <a:cubicBezTo>
                  <a:pt x="1894055" y="381274"/>
                  <a:pt x="1979981" y="398969"/>
                  <a:pt x="2032000" y="406400"/>
                </a:cubicBezTo>
                <a:cubicBezTo>
                  <a:pt x="2070614" y="411916"/>
                  <a:pt x="2109639" y="414502"/>
                  <a:pt x="2148114" y="420914"/>
                </a:cubicBezTo>
                <a:cubicBezTo>
                  <a:pt x="2167791" y="424193"/>
                  <a:pt x="2186455" y="432395"/>
                  <a:pt x="2206171" y="435428"/>
                </a:cubicBezTo>
                <a:cubicBezTo>
                  <a:pt x="2504978" y="481399"/>
                  <a:pt x="2212947" y="425173"/>
                  <a:pt x="2409371" y="464457"/>
                </a:cubicBezTo>
                <a:cubicBezTo>
                  <a:pt x="3778616" y="432614"/>
                  <a:pt x="3241744" y="452062"/>
                  <a:pt x="4020457" y="420914"/>
                </a:cubicBezTo>
                <a:cubicBezTo>
                  <a:pt x="4065357" y="405948"/>
                  <a:pt x="4100001" y="391885"/>
                  <a:pt x="4151085" y="391885"/>
                </a:cubicBezTo>
                <a:cubicBezTo>
                  <a:pt x="4199707" y="391885"/>
                  <a:pt x="4247847" y="401562"/>
                  <a:pt x="4296228" y="406400"/>
                </a:cubicBezTo>
                <a:cubicBezTo>
                  <a:pt x="4322408" y="432580"/>
                  <a:pt x="4341303" y="464457"/>
                  <a:pt x="4383314" y="464457"/>
                </a:cubicBezTo>
                <a:cubicBezTo>
                  <a:pt x="4394132" y="464457"/>
                  <a:pt x="4368800" y="452361"/>
                  <a:pt x="4368800" y="435428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709136"/>
            <a:ext cx="77724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sweet treats have always been about human relationships</a:t>
            </a:r>
          </a:p>
        </p:txBody>
      </p:sp>
    </p:spTree>
    <p:extLst>
      <p:ext uri="{BB962C8B-B14F-4D97-AF65-F5344CB8AC3E}">
        <p14:creationId xmlns:p14="http://schemas.microsoft.com/office/powerpoint/2010/main" val="4218244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86" y="1960149"/>
            <a:ext cx="8229600" cy="3602451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 bwMode="auto">
          <a:xfrm>
            <a:off x="566057" y="2362200"/>
            <a:ext cx="8085470" cy="3051629"/>
          </a:xfrm>
          <a:custGeom>
            <a:avLst/>
            <a:gdLst>
              <a:gd name="connsiteX0" fmla="*/ 3686629 w 8085470"/>
              <a:gd name="connsiteY0" fmla="*/ 2830286 h 2902858"/>
              <a:gd name="connsiteX1" fmla="*/ 3599543 w 8085470"/>
              <a:gd name="connsiteY1" fmla="*/ 2844800 h 2902858"/>
              <a:gd name="connsiteX2" fmla="*/ 3556000 w 8085470"/>
              <a:gd name="connsiteY2" fmla="*/ 2873829 h 2902858"/>
              <a:gd name="connsiteX3" fmla="*/ 3497943 w 8085470"/>
              <a:gd name="connsiteY3" fmla="*/ 2902858 h 2902858"/>
              <a:gd name="connsiteX4" fmla="*/ 3396343 w 8085470"/>
              <a:gd name="connsiteY4" fmla="*/ 2888343 h 2902858"/>
              <a:gd name="connsiteX5" fmla="*/ 3178629 w 8085470"/>
              <a:gd name="connsiteY5" fmla="*/ 2859315 h 2902858"/>
              <a:gd name="connsiteX6" fmla="*/ 2728686 w 8085470"/>
              <a:gd name="connsiteY6" fmla="*/ 2873829 h 2902858"/>
              <a:gd name="connsiteX7" fmla="*/ 2583543 w 8085470"/>
              <a:gd name="connsiteY7" fmla="*/ 2888343 h 2902858"/>
              <a:gd name="connsiteX8" fmla="*/ 2293257 w 8085470"/>
              <a:gd name="connsiteY8" fmla="*/ 2873829 h 2902858"/>
              <a:gd name="connsiteX9" fmla="*/ 2017486 w 8085470"/>
              <a:gd name="connsiteY9" fmla="*/ 2844800 h 2902858"/>
              <a:gd name="connsiteX10" fmla="*/ 1727200 w 8085470"/>
              <a:gd name="connsiteY10" fmla="*/ 2859315 h 2902858"/>
              <a:gd name="connsiteX11" fmla="*/ 1640114 w 8085470"/>
              <a:gd name="connsiteY11" fmla="*/ 2873829 h 2902858"/>
              <a:gd name="connsiteX12" fmla="*/ 1596572 w 8085470"/>
              <a:gd name="connsiteY12" fmla="*/ 2888343 h 2902858"/>
              <a:gd name="connsiteX13" fmla="*/ 1422400 w 8085470"/>
              <a:gd name="connsiteY13" fmla="*/ 2902858 h 2902858"/>
              <a:gd name="connsiteX14" fmla="*/ 986972 w 8085470"/>
              <a:gd name="connsiteY14" fmla="*/ 2888343 h 2902858"/>
              <a:gd name="connsiteX15" fmla="*/ 870857 w 8085470"/>
              <a:gd name="connsiteY15" fmla="*/ 2859315 h 2902858"/>
              <a:gd name="connsiteX16" fmla="*/ 827314 w 8085470"/>
              <a:gd name="connsiteY16" fmla="*/ 2844800 h 2902858"/>
              <a:gd name="connsiteX17" fmla="*/ 464457 w 8085470"/>
              <a:gd name="connsiteY17" fmla="*/ 2830286 h 2902858"/>
              <a:gd name="connsiteX18" fmla="*/ 420914 w 8085470"/>
              <a:gd name="connsiteY18" fmla="*/ 2815772 h 2902858"/>
              <a:gd name="connsiteX19" fmla="*/ 188686 w 8085470"/>
              <a:gd name="connsiteY19" fmla="*/ 2786743 h 2902858"/>
              <a:gd name="connsiteX20" fmla="*/ 145143 w 8085470"/>
              <a:gd name="connsiteY20" fmla="*/ 2772229 h 2902858"/>
              <a:gd name="connsiteX21" fmla="*/ 87086 w 8085470"/>
              <a:gd name="connsiteY21" fmla="*/ 2757715 h 2902858"/>
              <a:gd name="connsiteX22" fmla="*/ 72572 w 8085470"/>
              <a:gd name="connsiteY22" fmla="*/ 2714172 h 2902858"/>
              <a:gd name="connsiteX23" fmla="*/ 58057 w 8085470"/>
              <a:gd name="connsiteY23" fmla="*/ 2656115 h 2902858"/>
              <a:gd name="connsiteX24" fmla="*/ 43543 w 8085470"/>
              <a:gd name="connsiteY24" fmla="*/ 2409372 h 2902858"/>
              <a:gd name="connsiteX25" fmla="*/ 29029 w 8085470"/>
              <a:gd name="connsiteY25" fmla="*/ 2351315 h 2902858"/>
              <a:gd name="connsiteX26" fmla="*/ 0 w 8085470"/>
              <a:gd name="connsiteY26" fmla="*/ 2206172 h 2902858"/>
              <a:gd name="connsiteX27" fmla="*/ 29029 w 8085470"/>
              <a:gd name="connsiteY27" fmla="*/ 1901372 h 2902858"/>
              <a:gd name="connsiteX28" fmla="*/ 43543 w 8085470"/>
              <a:gd name="connsiteY28" fmla="*/ 1843315 h 2902858"/>
              <a:gd name="connsiteX29" fmla="*/ 58057 w 8085470"/>
              <a:gd name="connsiteY29" fmla="*/ 1770743 h 2902858"/>
              <a:gd name="connsiteX30" fmla="*/ 101600 w 8085470"/>
              <a:gd name="connsiteY30" fmla="*/ 1727200 h 2902858"/>
              <a:gd name="connsiteX31" fmla="*/ 188686 w 8085470"/>
              <a:gd name="connsiteY31" fmla="*/ 1669143 h 2902858"/>
              <a:gd name="connsiteX32" fmla="*/ 275772 w 8085470"/>
              <a:gd name="connsiteY32" fmla="*/ 1640115 h 2902858"/>
              <a:gd name="connsiteX33" fmla="*/ 377372 w 8085470"/>
              <a:gd name="connsiteY33" fmla="*/ 1611086 h 2902858"/>
              <a:gd name="connsiteX34" fmla="*/ 478972 w 8085470"/>
              <a:gd name="connsiteY34" fmla="*/ 1596572 h 2902858"/>
              <a:gd name="connsiteX35" fmla="*/ 914400 w 8085470"/>
              <a:gd name="connsiteY35" fmla="*/ 1611086 h 2902858"/>
              <a:gd name="connsiteX36" fmla="*/ 1262743 w 8085470"/>
              <a:gd name="connsiteY36" fmla="*/ 1625600 h 2902858"/>
              <a:gd name="connsiteX37" fmla="*/ 2162629 w 8085470"/>
              <a:gd name="connsiteY37" fmla="*/ 1640115 h 2902858"/>
              <a:gd name="connsiteX38" fmla="*/ 2206172 w 8085470"/>
              <a:gd name="connsiteY38" fmla="*/ 1654629 h 2902858"/>
              <a:gd name="connsiteX39" fmla="*/ 2975429 w 8085470"/>
              <a:gd name="connsiteY39" fmla="*/ 1625600 h 2902858"/>
              <a:gd name="connsiteX40" fmla="*/ 3048000 w 8085470"/>
              <a:gd name="connsiteY40" fmla="*/ 1611086 h 2902858"/>
              <a:gd name="connsiteX41" fmla="*/ 3149600 w 8085470"/>
              <a:gd name="connsiteY41" fmla="*/ 1596572 h 2902858"/>
              <a:gd name="connsiteX42" fmla="*/ 3236686 w 8085470"/>
              <a:gd name="connsiteY42" fmla="*/ 1538515 h 2902858"/>
              <a:gd name="connsiteX43" fmla="*/ 3381829 w 8085470"/>
              <a:gd name="connsiteY43" fmla="*/ 1494972 h 2902858"/>
              <a:gd name="connsiteX44" fmla="*/ 3425372 w 8085470"/>
              <a:gd name="connsiteY44" fmla="*/ 1465943 h 2902858"/>
              <a:gd name="connsiteX45" fmla="*/ 3512457 w 8085470"/>
              <a:gd name="connsiteY45" fmla="*/ 1436915 h 2902858"/>
              <a:gd name="connsiteX46" fmla="*/ 3643086 w 8085470"/>
              <a:gd name="connsiteY46" fmla="*/ 1335315 h 2902858"/>
              <a:gd name="connsiteX47" fmla="*/ 3701143 w 8085470"/>
              <a:gd name="connsiteY47" fmla="*/ 1190172 h 2902858"/>
              <a:gd name="connsiteX48" fmla="*/ 3715657 w 8085470"/>
              <a:gd name="connsiteY48" fmla="*/ 1146629 h 2902858"/>
              <a:gd name="connsiteX49" fmla="*/ 3744686 w 8085470"/>
              <a:gd name="connsiteY49" fmla="*/ 1103086 h 2902858"/>
              <a:gd name="connsiteX50" fmla="*/ 3788229 w 8085470"/>
              <a:gd name="connsiteY50" fmla="*/ 1016000 h 2902858"/>
              <a:gd name="connsiteX51" fmla="*/ 3817257 w 8085470"/>
              <a:gd name="connsiteY51" fmla="*/ 972458 h 2902858"/>
              <a:gd name="connsiteX52" fmla="*/ 3846286 w 8085470"/>
              <a:gd name="connsiteY52" fmla="*/ 885372 h 2902858"/>
              <a:gd name="connsiteX53" fmla="*/ 3860800 w 8085470"/>
              <a:gd name="connsiteY53" fmla="*/ 827315 h 2902858"/>
              <a:gd name="connsiteX54" fmla="*/ 3889829 w 8085470"/>
              <a:gd name="connsiteY54" fmla="*/ 783772 h 2902858"/>
              <a:gd name="connsiteX55" fmla="*/ 3918857 w 8085470"/>
              <a:gd name="connsiteY55" fmla="*/ 725715 h 2902858"/>
              <a:gd name="connsiteX56" fmla="*/ 3933372 w 8085470"/>
              <a:gd name="connsiteY56" fmla="*/ 667658 h 2902858"/>
              <a:gd name="connsiteX57" fmla="*/ 3962400 w 8085470"/>
              <a:gd name="connsiteY57" fmla="*/ 624115 h 2902858"/>
              <a:gd name="connsiteX58" fmla="*/ 3991429 w 8085470"/>
              <a:gd name="connsiteY58" fmla="*/ 537029 h 2902858"/>
              <a:gd name="connsiteX59" fmla="*/ 4005943 w 8085470"/>
              <a:gd name="connsiteY59" fmla="*/ 493486 h 2902858"/>
              <a:gd name="connsiteX60" fmla="*/ 4020457 w 8085470"/>
              <a:gd name="connsiteY60" fmla="*/ 449943 h 2902858"/>
              <a:gd name="connsiteX61" fmla="*/ 4078514 w 8085470"/>
              <a:gd name="connsiteY61" fmla="*/ 362858 h 2902858"/>
              <a:gd name="connsiteX62" fmla="*/ 4151086 w 8085470"/>
              <a:gd name="connsiteY62" fmla="*/ 290286 h 2902858"/>
              <a:gd name="connsiteX63" fmla="*/ 4267200 w 8085470"/>
              <a:gd name="connsiteY63" fmla="*/ 261258 h 2902858"/>
              <a:gd name="connsiteX64" fmla="*/ 4310743 w 8085470"/>
              <a:gd name="connsiteY64" fmla="*/ 232229 h 2902858"/>
              <a:gd name="connsiteX65" fmla="*/ 4702629 w 8085470"/>
              <a:gd name="connsiteY65" fmla="*/ 232229 h 2902858"/>
              <a:gd name="connsiteX66" fmla="*/ 4978400 w 8085470"/>
              <a:gd name="connsiteY66" fmla="*/ 217715 h 2902858"/>
              <a:gd name="connsiteX67" fmla="*/ 5036457 w 8085470"/>
              <a:gd name="connsiteY67" fmla="*/ 203200 h 2902858"/>
              <a:gd name="connsiteX68" fmla="*/ 5588000 w 8085470"/>
              <a:gd name="connsiteY68" fmla="*/ 188686 h 2902858"/>
              <a:gd name="connsiteX69" fmla="*/ 5660572 w 8085470"/>
              <a:gd name="connsiteY69" fmla="*/ 174172 h 2902858"/>
              <a:gd name="connsiteX70" fmla="*/ 5747657 w 8085470"/>
              <a:gd name="connsiteY70" fmla="*/ 145143 h 2902858"/>
              <a:gd name="connsiteX71" fmla="*/ 5791200 w 8085470"/>
              <a:gd name="connsiteY71" fmla="*/ 130629 h 2902858"/>
              <a:gd name="connsiteX72" fmla="*/ 5892800 w 8085470"/>
              <a:gd name="connsiteY72" fmla="*/ 101600 h 2902858"/>
              <a:gd name="connsiteX73" fmla="*/ 6037943 w 8085470"/>
              <a:gd name="connsiteY73" fmla="*/ 72572 h 2902858"/>
              <a:gd name="connsiteX74" fmla="*/ 6081486 w 8085470"/>
              <a:gd name="connsiteY74" fmla="*/ 58058 h 2902858"/>
              <a:gd name="connsiteX75" fmla="*/ 6212114 w 8085470"/>
              <a:gd name="connsiteY75" fmla="*/ 29029 h 2902858"/>
              <a:gd name="connsiteX76" fmla="*/ 6299200 w 8085470"/>
              <a:gd name="connsiteY76" fmla="*/ 0 h 2902858"/>
              <a:gd name="connsiteX77" fmla="*/ 6458857 w 8085470"/>
              <a:gd name="connsiteY77" fmla="*/ 14515 h 2902858"/>
              <a:gd name="connsiteX78" fmla="*/ 6502400 w 8085470"/>
              <a:gd name="connsiteY78" fmla="*/ 29029 h 2902858"/>
              <a:gd name="connsiteX79" fmla="*/ 6662057 w 8085470"/>
              <a:gd name="connsiteY79" fmla="*/ 43543 h 2902858"/>
              <a:gd name="connsiteX80" fmla="*/ 6734629 w 8085470"/>
              <a:gd name="connsiteY80" fmla="*/ 58058 h 2902858"/>
              <a:gd name="connsiteX81" fmla="*/ 6821714 w 8085470"/>
              <a:gd name="connsiteY81" fmla="*/ 72572 h 2902858"/>
              <a:gd name="connsiteX82" fmla="*/ 6865257 w 8085470"/>
              <a:gd name="connsiteY82" fmla="*/ 87086 h 2902858"/>
              <a:gd name="connsiteX83" fmla="*/ 6952343 w 8085470"/>
              <a:gd name="connsiteY83" fmla="*/ 101600 h 2902858"/>
              <a:gd name="connsiteX84" fmla="*/ 7286172 w 8085470"/>
              <a:gd name="connsiteY84" fmla="*/ 87086 h 2902858"/>
              <a:gd name="connsiteX85" fmla="*/ 7344229 w 8085470"/>
              <a:gd name="connsiteY85" fmla="*/ 72572 h 2902858"/>
              <a:gd name="connsiteX86" fmla="*/ 7547429 w 8085470"/>
              <a:gd name="connsiteY86" fmla="*/ 101600 h 2902858"/>
              <a:gd name="connsiteX87" fmla="*/ 7590972 w 8085470"/>
              <a:gd name="connsiteY87" fmla="*/ 130629 h 2902858"/>
              <a:gd name="connsiteX88" fmla="*/ 7663543 w 8085470"/>
              <a:gd name="connsiteY88" fmla="*/ 174172 h 2902858"/>
              <a:gd name="connsiteX89" fmla="*/ 7750629 w 8085470"/>
              <a:gd name="connsiteY89" fmla="*/ 261258 h 2902858"/>
              <a:gd name="connsiteX90" fmla="*/ 7837714 w 8085470"/>
              <a:gd name="connsiteY90" fmla="*/ 319315 h 2902858"/>
              <a:gd name="connsiteX91" fmla="*/ 7881257 w 8085470"/>
              <a:gd name="connsiteY91" fmla="*/ 348343 h 2902858"/>
              <a:gd name="connsiteX92" fmla="*/ 7968343 w 8085470"/>
              <a:gd name="connsiteY92" fmla="*/ 420915 h 2902858"/>
              <a:gd name="connsiteX93" fmla="*/ 8026400 w 8085470"/>
              <a:gd name="connsiteY93" fmla="*/ 508000 h 2902858"/>
              <a:gd name="connsiteX94" fmla="*/ 8055429 w 8085470"/>
              <a:gd name="connsiteY94" fmla="*/ 551543 h 2902858"/>
              <a:gd name="connsiteX95" fmla="*/ 8084457 w 8085470"/>
              <a:gd name="connsiteY95" fmla="*/ 609600 h 2902858"/>
              <a:gd name="connsiteX96" fmla="*/ 8040914 w 8085470"/>
              <a:gd name="connsiteY96" fmla="*/ 841829 h 2902858"/>
              <a:gd name="connsiteX97" fmla="*/ 7997372 w 8085470"/>
              <a:gd name="connsiteY97" fmla="*/ 856343 h 2902858"/>
              <a:gd name="connsiteX98" fmla="*/ 7910286 w 8085470"/>
              <a:gd name="connsiteY98" fmla="*/ 899886 h 2902858"/>
              <a:gd name="connsiteX99" fmla="*/ 7866743 w 8085470"/>
              <a:gd name="connsiteY99" fmla="*/ 928915 h 2902858"/>
              <a:gd name="connsiteX100" fmla="*/ 7634514 w 8085470"/>
              <a:gd name="connsiteY100" fmla="*/ 957943 h 2902858"/>
              <a:gd name="connsiteX101" fmla="*/ 7518400 w 8085470"/>
              <a:gd name="connsiteY101" fmla="*/ 986972 h 2902858"/>
              <a:gd name="connsiteX102" fmla="*/ 7286172 w 8085470"/>
              <a:gd name="connsiteY102" fmla="*/ 1016000 h 2902858"/>
              <a:gd name="connsiteX103" fmla="*/ 6981372 w 8085470"/>
              <a:gd name="connsiteY103" fmla="*/ 1001486 h 2902858"/>
              <a:gd name="connsiteX104" fmla="*/ 6894286 w 8085470"/>
              <a:gd name="connsiteY104" fmla="*/ 986972 h 2902858"/>
              <a:gd name="connsiteX105" fmla="*/ 6574972 w 8085470"/>
              <a:gd name="connsiteY105" fmla="*/ 972458 h 2902858"/>
              <a:gd name="connsiteX106" fmla="*/ 6487886 w 8085470"/>
              <a:gd name="connsiteY106" fmla="*/ 957943 h 2902858"/>
              <a:gd name="connsiteX107" fmla="*/ 6212114 w 8085470"/>
              <a:gd name="connsiteY107" fmla="*/ 928915 h 2902858"/>
              <a:gd name="connsiteX108" fmla="*/ 5936343 w 8085470"/>
              <a:gd name="connsiteY108" fmla="*/ 899886 h 2902858"/>
              <a:gd name="connsiteX109" fmla="*/ 5689600 w 8085470"/>
              <a:gd name="connsiteY109" fmla="*/ 870858 h 2902858"/>
              <a:gd name="connsiteX110" fmla="*/ 5428343 w 8085470"/>
              <a:gd name="connsiteY110" fmla="*/ 856343 h 2902858"/>
              <a:gd name="connsiteX111" fmla="*/ 5007429 w 8085470"/>
              <a:gd name="connsiteY111" fmla="*/ 856343 h 2902858"/>
              <a:gd name="connsiteX112" fmla="*/ 4920343 w 8085470"/>
              <a:gd name="connsiteY112" fmla="*/ 899886 h 2902858"/>
              <a:gd name="connsiteX113" fmla="*/ 4876800 w 8085470"/>
              <a:gd name="connsiteY113" fmla="*/ 914400 h 2902858"/>
              <a:gd name="connsiteX114" fmla="*/ 4833257 w 8085470"/>
              <a:gd name="connsiteY114" fmla="*/ 943429 h 2902858"/>
              <a:gd name="connsiteX115" fmla="*/ 4789714 w 8085470"/>
              <a:gd name="connsiteY115" fmla="*/ 957943 h 2902858"/>
              <a:gd name="connsiteX116" fmla="*/ 4702629 w 8085470"/>
              <a:gd name="connsiteY116" fmla="*/ 1016000 h 2902858"/>
              <a:gd name="connsiteX117" fmla="*/ 4673600 w 8085470"/>
              <a:gd name="connsiteY117" fmla="*/ 1059543 h 2902858"/>
              <a:gd name="connsiteX118" fmla="*/ 4630057 w 8085470"/>
              <a:gd name="connsiteY118" fmla="*/ 1074058 h 2902858"/>
              <a:gd name="connsiteX119" fmla="*/ 4586514 w 8085470"/>
              <a:gd name="connsiteY119" fmla="*/ 1103086 h 2902858"/>
              <a:gd name="connsiteX120" fmla="*/ 4513943 w 8085470"/>
              <a:gd name="connsiteY120" fmla="*/ 1175658 h 2902858"/>
              <a:gd name="connsiteX121" fmla="*/ 4470400 w 8085470"/>
              <a:gd name="connsiteY121" fmla="*/ 1219200 h 2902858"/>
              <a:gd name="connsiteX122" fmla="*/ 4426857 w 8085470"/>
              <a:gd name="connsiteY122" fmla="*/ 1248229 h 2902858"/>
              <a:gd name="connsiteX123" fmla="*/ 4310743 w 8085470"/>
              <a:gd name="connsiteY123" fmla="*/ 1335315 h 2902858"/>
              <a:gd name="connsiteX124" fmla="*/ 4194629 w 8085470"/>
              <a:gd name="connsiteY124" fmla="*/ 1436915 h 2902858"/>
              <a:gd name="connsiteX125" fmla="*/ 4151086 w 8085470"/>
              <a:gd name="connsiteY125" fmla="*/ 1465943 h 2902858"/>
              <a:gd name="connsiteX126" fmla="*/ 4107543 w 8085470"/>
              <a:gd name="connsiteY126" fmla="*/ 1553029 h 2902858"/>
              <a:gd name="connsiteX127" fmla="*/ 4020457 w 8085470"/>
              <a:gd name="connsiteY127" fmla="*/ 1756229 h 2902858"/>
              <a:gd name="connsiteX128" fmla="*/ 4005943 w 8085470"/>
              <a:gd name="connsiteY128" fmla="*/ 1814286 h 2902858"/>
              <a:gd name="connsiteX129" fmla="*/ 3991429 w 8085470"/>
              <a:gd name="connsiteY129" fmla="*/ 1886858 h 2902858"/>
              <a:gd name="connsiteX130" fmla="*/ 3976914 w 8085470"/>
              <a:gd name="connsiteY130" fmla="*/ 1930400 h 2902858"/>
              <a:gd name="connsiteX131" fmla="*/ 3962400 w 8085470"/>
              <a:gd name="connsiteY131" fmla="*/ 2075543 h 2902858"/>
              <a:gd name="connsiteX132" fmla="*/ 4005943 w 8085470"/>
              <a:gd name="connsiteY132" fmla="*/ 2322286 h 2902858"/>
              <a:gd name="connsiteX133" fmla="*/ 4034972 w 8085470"/>
              <a:gd name="connsiteY133" fmla="*/ 2554515 h 2902858"/>
              <a:gd name="connsiteX134" fmla="*/ 4049486 w 8085470"/>
              <a:gd name="connsiteY134" fmla="*/ 2656115 h 2902858"/>
              <a:gd name="connsiteX135" fmla="*/ 4005943 w 8085470"/>
              <a:gd name="connsiteY135" fmla="*/ 2844800 h 2902858"/>
              <a:gd name="connsiteX136" fmla="*/ 3962400 w 8085470"/>
              <a:gd name="connsiteY136" fmla="*/ 2859315 h 2902858"/>
              <a:gd name="connsiteX137" fmla="*/ 3802743 w 8085470"/>
              <a:gd name="connsiteY137" fmla="*/ 2844800 h 2902858"/>
              <a:gd name="connsiteX138" fmla="*/ 3759200 w 8085470"/>
              <a:gd name="connsiteY138" fmla="*/ 2830286 h 2902858"/>
              <a:gd name="connsiteX139" fmla="*/ 3686629 w 8085470"/>
              <a:gd name="connsiteY139" fmla="*/ 2830286 h 290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8085470" h="2902858">
                <a:moveTo>
                  <a:pt x="3686629" y="2830286"/>
                </a:moveTo>
                <a:cubicBezTo>
                  <a:pt x="3660019" y="2832705"/>
                  <a:pt x="3627462" y="2835494"/>
                  <a:pt x="3599543" y="2844800"/>
                </a:cubicBezTo>
                <a:cubicBezTo>
                  <a:pt x="3582994" y="2850316"/>
                  <a:pt x="3571146" y="2865174"/>
                  <a:pt x="3556000" y="2873829"/>
                </a:cubicBezTo>
                <a:cubicBezTo>
                  <a:pt x="3537214" y="2884564"/>
                  <a:pt x="3517295" y="2893182"/>
                  <a:pt x="3497943" y="2902858"/>
                </a:cubicBezTo>
                <a:cubicBezTo>
                  <a:pt x="3464076" y="2898020"/>
                  <a:pt x="3430344" y="2892121"/>
                  <a:pt x="3396343" y="2888343"/>
                </a:cubicBezTo>
                <a:cubicBezTo>
                  <a:pt x="3190702" y="2865494"/>
                  <a:pt x="3298278" y="2889227"/>
                  <a:pt x="3178629" y="2859315"/>
                </a:cubicBezTo>
                <a:lnTo>
                  <a:pt x="2728686" y="2873829"/>
                </a:lnTo>
                <a:cubicBezTo>
                  <a:pt x="2680121" y="2876198"/>
                  <a:pt x="2632165" y="2888343"/>
                  <a:pt x="2583543" y="2888343"/>
                </a:cubicBezTo>
                <a:cubicBezTo>
                  <a:pt x="2486660" y="2888343"/>
                  <a:pt x="2389939" y="2880066"/>
                  <a:pt x="2293257" y="2873829"/>
                </a:cubicBezTo>
                <a:cubicBezTo>
                  <a:pt x="2181361" y="2866610"/>
                  <a:pt x="2123409" y="2858041"/>
                  <a:pt x="2017486" y="2844800"/>
                </a:cubicBezTo>
                <a:cubicBezTo>
                  <a:pt x="1920724" y="2849638"/>
                  <a:pt x="1823798" y="2851884"/>
                  <a:pt x="1727200" y="2859315"/>
                </a:cubicBezTo>
                <a:cubicBezTo>
                  <a:pt x="1697858" y="2861572"/>
                  <a:pt x="1668842" y="2867445"/>
                  <a:pt x="1640114" y="2873829"/>
                </a:cubicBezTo>
                <a:cubicBezTo>
                  <a:pt x="1625179" y="2877148"/>
                  <a:pt x="1611737" y="2886321"/>
                  <a:pt x="1596572" y="2888343"/>
                </a:cubicBezTo>
                <a:cubicBezTo>
                  <a:pt x="1538824" y="2896043"/>
                  <a:pt x="1480457" y="2898020"/>
                  <a:pt x="1422400" y="2902858"/>
                </a:cubicBezTo>
                <a:cubicBezTo>
                  <a:pt x="1277257" y="2898020"/>
                  <a:pt x="1131745" y="2899772"/>
                  <a:pt x="986972" y="2888343"/>
                </a:cubicBezTo>
                <a:cubicBezTo>
                  <a:pt x="947200" y="2885203"/>
                  <a:pt x="908706" y="2871932"/>
                  <a:pt x="870857" y="2859315"/>
                </a:cubicBezTo>
                <a:cubicBezTo>
                  <a:pt x="856343" y="2854477"/>
                  <a:pt x="842575" y="2845890"/>
                  <a:pt x="827314" y="2844800"/>
                </a:cubicBezTo>
                <a:cubicBezTo>
                  <a:pt x="706573" y="2836175"/>
                  <a:pt x="585409" y="2835124"/>
                  <a:pt x="464457" y="2830286"/>
                </a:cubicBezTo>
                <a:cubicBezTo>
                  <a:pt x="449943" y="2825448"/>
                  <a:pt x="435916" y="2818772"/>
                  <a:pt x="420914" y="2815772"/>
                </a:cubicBezTo>
                <a:cubicBezTo>
                  <a:pt x="369147" y="2805419"/>
                  <a:pt x="233957" y="2791773"/>
                  <a:pt x="188686" y="2786743"/>
                </a:cubicBezTo>
                <a:cubicBezTo>
                  <a:pt x="174172" y="2781905"/>
                  <a:pt x="159854" y="2776432"/>
                  <a:pt x="145143" y="2772229"/>
                </a:cubicBezTo>
                <a:cubicBezTo>
                  <a:pt x="125963" y="2766749"/>
                  <a:pt x="102663" y="2770176"/>
                  <a:pt x="87086" y="2757715"/>
                </a:cubicBezTo>
                <a:cubicBezTo>
                  <a:pt x="75139" y="2748158"/>
                  <a:pt x="76775" y="2728883"/>
                  <a:pt x="72572" y="2714172"/>
                </a:cubicBezTo>
                <a:cubicBezTo>
                  <a:pt x="67092" y="2694992"/>
                  <a:pt x="62895" y="2675467"/>
                  <a:pt x="58057" y="2656115"/>
                </a:cubicBezTo>
                <a:cubicBezTo>
                  <a:pt x="53219" y="2573867"/>
                  <a:pt x="51354" y="2491391"/>
                  <a:pt x="43543" y="2409372"/>
                </a:cubicBezTo>
                <a:cubicBezTo>
                  <a:pt x="41652" y="2389514"/>
                  <a:pt x="32597" y="2370941"/>
                  <a:pt x="29029" y="2351315"/>
                </a:cubicBezTo>
                <a:cubicBezTo>
                  <a:pt x="2344" y="2204550"/>
                  <a:pt x="29807" y="2295595"/>
                  <a:pt x="0" y="2206172"/>
                </a:cubicBezTo>
                <a:cubicBezTo>
                  <a:pt x="8505" y="2087103"/>
                  <a:pt x="9166" y="2010619"/>
                  <a:pt x="29029" y="1901372"/>
                </a:cubicBezTo>
                <a:cubicBezTo>
                  <a:pt x="32597" y="1881746"/>
                  <a:pt x="39216" y="1862788"/>
                  <a:pt x="43543" y="1843315"/>
                </a:cubicBezTo>
                <a:cubicBezTo>
                  <a:pt x="48894" y="1819233"/>
                  <a:pt x="47024" y="1792808"/>
                  <a:pt x="58057" y="1770743"/>
                </a:cubicBezTo>
                <a:cubicBezTo>
                  <a:pt x="67237" y="1752384"/>
                  <a:pt x="85397" y="1739802"/>
                  <a:pt x="101600" y="1727200"/>
                </a:cubicBezTo>
                <a:cubicBezTo>
                  <a:pt x="129139" y="1705781"/>
                  <a:pt x="155588" y="1680175"/>
                  <a:pt x="188686" y="1669143"/>
                </a:cubicBezTo>
                <a:lnTo>
                  <a:pt x="275772" y="1640115"/>
                </a:lnTo>
                <a:cubicBezTo>
                  <a:pt x="313090" y="1627676"/>
                  <a:pt x="337262" y="1618378"/>
                  <a:pt x="377372" y="1611086"/>
                </a:cubicBezTo>
                <a:cubicBezTo>
                  <a:pt x="411031" y="1604966"/>
                  <a:pt x="445105" y="1601410"/>
                  <a:pt x="478972" y="1596572"/>
                </a:cubicBezTo>
                <a:lnTo>
                  <a:pt x="914400" y="1611086"/>
                </a:lnTo>
                <a:lnTo>
                  <a:pt x="1262743" y="1625600"/>
                </a:lnTo>
                <a:lnTo>
                  <a:pt x="2162629" y="1640115"/>
                </a:lnTo>
                <a:cubicBezTo>
                  <a:pt x="2177143" y="1644953"/>
                  <a:pt x="2190873" y="1654629"/>
                  <a:pt x="2206172" y="1654629"/>
                </a:cubicBezTo>
                <a:cubicBezTo>
                  <a:pt x="2633989" y="1654629"/>
                  <a:pt x="2700714" y="1675549"/>
                  <a:pt x="2975429" y="1625600"/>
                </a:cubicBezTo>
                <a:cubicBezTo>
                  <a:pt x="2999700" y="1621187"/>
                  <a:pt x="3023666" y="1615142"/>
                  <a:pt x="3048000" y="1611086"/>
                </a:cubicBezTo>
                <a:cubicBezTo>
                  <a:pt x="3081745" y="1605462"/>
                  <a:pt x="3115733" y="1601410"/>
                  <a:pt x="3149600" y="1596572"/>
                </a:cubicBezTo>
                <a:cubicBezTo>
                  <a:pt x="3293649" y="1548557"/>
                  <a:pt x="3073608" y="1629114"/>
                  <a:pt x="3236686" y="1538515"/>
                </a:cubicBezTo>
                <a:cubicBezTo>
                  <a:pt x="3265600" y="1522452"/>
                  <a:pt x="3344347" y="1504342"/>
                  <a:pt x="3381829" y="1494972"/>
                </a:cubicBezTo>
                <a:cubicBezTo>
                  <a:pt x="3396343" y="1485296"/>
                  <a:pt x="3409431" y="1473028"/>
                  <a:pt x="3425372" y="1465943"/>
                </a:cubicBezTo>
                <a:cubicBezTo>
                  <a:pt x="3453333" y="1453516"/>
                  <a:pt x="3512457" y="1436915"/>
                  <a:pt x="3512457" y="1436915"/>
                </a:cubicBezTo>
                <a:cubicBezTo>
                  <a:pt x="3616622" y="1367472"/>
                  <a:pt x="3574873" y="1403528"/>
                  <a:pt x="3643086" y="1335315"/>
                </a:cubicBezTo>
                <a:cubicBezTo>
                  <a:pt x="3709158" y="1137095"/>
                  <a:pt x="3637074" y="1339667"/>
                  <a:pt x="3701143" y="1190172"/>
                </a:cubicBezTo>
                <a:cubicBezTo>
                  <a:pt x="3707170" y="1176110"/>
                  <a:pt x="3708815" y="1160313"/>
                  <a:pt x="3715657" y="1146629"/>
                </a:cubicBezTo>
                <a:cubicBezTo>
                  <a:pt x="3723458" y="1131027"/>
                  <a:pt x="3736214" y="1118335"/>
                  <a:pt x="3744686" y="1103086"/>
                </a:cubicBezTo>
                <a:cubicBezTo>
                  <a:pt x="3760448" y="1074715"/>
                  <a:pt x="3772467" y="1044371"/>
                  <a:pt x="3788229" y="1016000"/>
                </a:cubicBezTo>
                <a:cubicBezTo>
                  <a:pt x="3796700" y="1000751"/>
                  <a:pt x="3810172" y="988398"/>
                  <a:pt x="3817257" y="972458"/>
                </a:cubicBezTo>
                <a:cubicBezTo>
                  <a:pt x="3829684" y="944496"/>
                  <a:pt x="3838865" y="915057"/>
                  <a:pt x="3846286" y="885372"/>
                </a:cubicBezTo>
                <a:cubicBezTo>
                  <a:pt x="3851124" y="866020"/>
                  <a:pt x="3852942" y="845650"/>
                  <a:pt x="3860800" y="827315"/>
                </a:cubicBezTo>
                <a:cubicBezTo>
                  <a:pt x="3867672" y="811281"/>
                  <a:pt x="3881174" y="798918"/>
                  <a:pt x="3889829" y="783772"/>
                </a:cubicBezTo>
                <a:cubicBezTo>
                  <a:pt x="3900564" y="764986"/>
                  <a:pt x="3911260" y="745974"/>
                  <a:pt x="3918857" y="725715"/>
                </a:cubicBezTo>
                <a:cubicBezTo>
                  <a:pt x="3925861" y="707037"/>
                  <a:pt x="3925514" y="685993"/>
                  <a:pt x="3933372" y="667658"/>
                </a:cubicBezTo>
                <a:cubicBezTo>
                  <a:pt x="3940244" y="651625"/>
                  <a:pt x="3955315" y="640055"/>
                  <a:pt x="3962400" y="624115"/>
                </a:cubicBezTo>
                <a:cubicBezTo>
                  <a:pt x="3974827" y="596153"/>
                  <a:pt x="3981753" y="566058"/>
                  <a:pt x="3991429" y="537029"/>
                </a:cubicBezTo>
                <a:lnTo>
                  <a:pt x="4005943" y="493486"/>
                </a:lnTo>
                <a:cubicBezTo>
                  <a:pt x="4010781" y="478972"/>
                  <a:pt x="4011970" y="462673"/>
                  <a:pt x="4020457" y="449943"/>
                </a:cubicBezTo>
                <a:lnTo>
                  <a:pt x="4078514" y="362858"/>
                </a:lnTo>
                <a:cubicBezTo>
                  <a:pt x="4101737" y="328024"/>
                  <a:pt x="4108511" y="305768"/>
                  <a:pt x="4151086" y="290286"/>
                </a:cubicBezTo>
                <a:cubicBezTo>
                  <a:pt x="4188580" y="276652"/>
                  <a:pt x="4267200" y="261258"/>
                  <a:pt x="4267200" y="261258"/>
                </a:cubicBezTo>
                <a:cubicBezTo>
                  <a:pt x="4281714" y="251582"/>
                  <a:pt x="4293914" y="236819"/>
                  <a:pt x="4310743" y="232229"/>
                </a:cubicBezTo>
                <a:cubicBezTo>
                  <a:pt x="4424002" y="201340"/>
                  <a:pt x="4610200" y="227364"/>
                  <a:pt x="4702629" y="232229"/>
                </a:cubicBezTo>
                <a:cubicBezTo>
                  <a:pt x="4794553" y="227391"/>
                  <a:pt x="4886695" y="225689"/>
                  <a:pt x="4978400" y="217715"/>
                </a:cubicBezTo>
                <a:cubicBezTo>
                  <a:pt x="4998273" y="215987"/>
                  <a:pt x="5016532" y="204149"/>
                  <a:pt x="5036457" y="203200"/>
                </a:cubicBezTo>
                <a:cubicBezTo>
                  <a:pt x="5220160" y="194452"/>
                  <a:pt x="5404152" y="193524"/>
                  <a:pt x="5588000" y="188686"/>
                </a:cubicBezTo>
                <a:cubicBezTo>
                  <a:pt x="5612191" y="183848"/>
                  <a:pt x="5636772" y="180663"/>
                  <a:pt x="5660572" y="174172"/>
                </a:cubicBezTo>
                <a:cubicBezTo>
                  <a:pt x="5690092" y="166121"/>
                  <a:pt x="5718629" y="154819"/>
                  <a:pt x="5747657" y="145143"/>
                </a:cubicBezTo>
                <a:cubicBezTo>
                  <a:pt x="5762171" y="140305"/>
                  <a:pt x="5776357" y="134340"/>
                  <a:pt x="5791200" y="130629"/>
                </a:cubicBezTo>
                <a:cubicBezTo>
                  <a:pt x="5972694" y="85256"/>
                  <a:pt x="5747044" y="143245"/>
                  <a:pt x="5892800" y="101600"/>
                </a:cubicBezTo>
                <a:cubicBezTo>
                  <a:pt x="5993997" y="72686"/>
                  <a:pt x="5909657" y="101079"/>
                  <a:pt x="6037943" y="72572"/>
                </a:cubicBezTo>
                <a:cubicBezTo>
                  <a:pt x="6052878" y="69253"/>
                  <a:pt x="6066643" y="61769"/>
                  <a:pt x="6081486" y="58058"/>
                </a:cubicBezTo>
                <a:cubicBezTo>
                  <a:pt x="6164329" y="37347"/>
                  <a:pt x="6137635" y="51373"/>
                  <a:pt x="6212114" y="29029"/>
                </a:cubicBezTo>
                <a:cubicBezTo>
                  <a:pt x="6241422" y="20236"/>
                  <a:pt x="6299200" y="0"/>
                  <a:pt x="6299200" y="0"/>
                </a:cubicBezTo>
                <a:cubicBezTo>
                  <a:pt x="6352419" y="4838"/>
                  <a:pt x="6405956" y="6958"/>
                  <a:pt x="6458857" y="14515"/>
                </a:cubicBezTo>
                <a:cubicBezTo>
                  <a:pt x="6474003" y="16679"/>
                  <a:pt x="6487254" y="26865"/>
                  <a:pt x="6502400" y="29029"/>
                </a:cubicBezTo>
                <a:cubicBezTo>
                  <a:pt x="6555301" y="36586"/>
                  <a:pt x="6608838" y="38705"/>
                  <a:pt x="6662057" y="43543"/>
                </a:cubicBezTo>
                <a:lnTo>
                  <a:pt x="6734629" y="58058"/>
                </a:lnTo>
                <a:cubicBezTo>
                  <a:pt x="6763583" y="63322"/>
                  <a:pt x="6792986" y="66188"/>
                  <a:pt x="6821714" y="72572"/>
                </a:cubicBezTo>
                <a:cubicBezTo>
                  <a:pt x="6836649" y="75891"/>
                  <a:pt x="6850322" y="83767"/>
                  <a:pt x="6865257" y="87086"/>
                </a:cubicBezTo>
                <a:cubicBezTo>
                  <a:pt x="6893985" y="93470"/>
                  <a:pt x="6923314" y="96762"/>
                  <a:pt x="6952343" y="101600"/>
                </a:cubicBezTo>
                <a:cubicBezTo>
                  <a:pt x="7063619" y="96762"/>
                  <a:pt x="7175095" y="95314"/>
                  <a:pt x="7286172" y="87086"/>
                </a:cubicBezTo>
                <a:cubicBezTo>
                  <a:pt x="7306065" y="85612"/>
                  <a:pt x="7324281" y="72572"/>
                  <a:pt x="7344229" y="72572"/>
                </a:cubicBezTo>
                <a:cubicBezTo>
                  <a:pt x="7413182" y="72572"/>
                  <a:pt x="7480433" y="88201"/>
                  <a:pt x="7547429" y="101600"/>
                </a:cubicBezTo>
                <a:cubicBezTo>
                  <a:pt x="7561943" y="111276"/>
                  <a:pt x="7576179" y="121384"/>
                  <a:pt x="7590972" y="130629"/>
                </a:cubicBezTo>
                <a:cubicBezTo>
                  <a:pt x="7614894" y="145581"/>
                  <a:pt x="7641709" y="156308"/>
                  <a:pt x="7663543" y="174172"/>
                </a:cubicBezTo>
                <a:cubicBezTo>
                  <a:pt x="7695316" y="200168"/>
                  <a:pt x="7716471" y="238486"/>
                  <a:pt x="7750629" y="261258"/>
                </a:cubicBezTo>
                <a:lnTo>
                  <a:pt x="7837714" y="319315"/>
                </a:lnTo>
                <a:cubicBezTo>
                  <a:pt x="7852228" y="328991"/>
                  <a:pt x="7868922" y="336008"/>
                  <a:pt x="7881257" y="348343"/>
                </a:cubicBezTo>
                <a:cubicBezTo>
                  <a:pt x="7937135" y="404221"/>
                  <a:pt x="7907721" y="380500"/>
                  <a:pt x="7968343" y="420915"/>
                </a:cubicBezTo>
                <a:lnTo>
                  <a:pt x="8026400" y="508000"/>
                </a:lnTo>
                <a:cubicBezTo>
                  <a:pt x="8036076" y="522514"/>
                  <a:pt x="8047628" y="535940"/>
                  <a:pt x="8055429" y="551543"/>
                </a:cubicBezTo>
                <a:lnTo>
                  <a:pt x="8084457" y="609600"/>
                </a:lnTo>
                <a:cubicBezTo>
                  <a:pt x="8081888" y="643001"/>
                  <a:pt x="8101261" y="793551"/>
                  <a:pt x="8040914" y="841829"/>
                </a:cubicBezTo>
                <a:cubicBezTo>
                  <a:pt x="8028967" y="851386"/>
                  <a:pt x="8011886" y="851505"/>
                  <a:pt x="7997372" y="856343"/>
                </a:cubicBezTo>
                <a:cubicBezTo>
                  <a:pt x="7872583" y="939536"/>
                  <a:pt x="8030470" y="839794"/>
                  <a:pt x="7910286" y="899886"/>
                </a:cubicBezTo>
                <a:cubicBezTo>
                  <a:pt x="7894684" y="907687"/>
                  <a:pt x="7883076" y="922790"/>
                  <a:pt x="7866743" y="928915"/>
                </a:cubicBezTo>
                <a:cubicBezTo>
                  <a:pt x="7818755" y="946911"/>
                  <a:pt x="7651978" y="956355"/>
                  <a:pt x="7634514" y="957943"/>
                </a:cubicBezTo>
                <a:cubicBezTo>
                  <a:pt x="7595809" y="967619"/>
                  <a:pt x="7557753" y="980413"/>
                  <a:pt x="7518400" y="986972"/>
                </a:cubicBezTo>
                <a:cubicBezTo>
                  <a:pt x="7383354" y="1009479"/>
                  <a:pt x="7460597" y="998558"/>
                  <a:pt x="7286172" y="1016000"/>
                </a:cubicBezTo>
                <a:cubicBezTo>
                  <a:pt x="7184572" y="1011162"/>
                  <a:pt x="7082809" y="1009000"/>
                  <a:pt x="6981372" y="1001486"/>
                </a:cubicBezTo>
                <a:cubicBezTo>
                  <a:pt x="6952023" y="999312"/>
                  <a:pt x="6923640" y="989069"/>
                  <a:pt x="6894286" y="986972"/>
                </a:cubicBezTo>
                <a:cubicBezTo>
                  <a:pt x="6788009" y="979381"/>
                  <a:pt x="6681410" y="977296"/>
                  <a:pt x="6574972" y="972458"/>
                </a:cubicBezTo>
                <a:cubicBezTo>
                  <a:pt x="6545943" y="967620"/>
                  <a:pt x="6517114" y="961382"/>
                  <a:pt x="6487886" y="957943"/>
                </a:cubicBezTo>
                <a:cubicBezTo>
                  <a:pt x="6074154" y="909268"/>
                  <a:pt x="6538356" y="972414"/>
                  <a:pt x="6212114" y="928915"/>
                </a:cubicBezTo>
                <a:cubicBezTo>
                  <a:pt x="5946172" y="893456"/>
                  <a:pt x="6326258" y="938877"/>
                  <a:pt x="5936343" y="899886"/>
                </a:cubicBezTo>
                <a:cubicBezTo>
                  <a:pt x="5838311" y="890083"/>
                  <a:pt x="5789859" y="878285"/>
                  <a:pt x="5689600" y="870858"/>
                </a:cubicBezTo>
                <a:cubicBezTo>
                  <a:pt x="5602618" y="864415"/>
                  <a:pt x="5515429" y="861181"/>
                  <a:pt x="5428343" y="856343"/>
                </a:cubicBezTo>
                <a:cubicBezTo>
                  <a:pt x="5259019" y="814013"/>
                  <a:pt x="5352787" y="831674"/>
                  <a:pt x="5007429" y="856343"/>
                </a:cubicBezTo>
                <a:cubicBezTo>
                  <a:pt x="4964869" y="859383"/>
                  <a:pt x="4956627" y="881745"/>
                  <a:pt x="4920343" y="899886"/>
                </a:cubicBezTo>
                <a:cubicBezTo>
                  <a:pt x="4906659" y="906728"/>
                  <a:pt x="4891314" y="909562"/>
                  <a:pt x="4876800" y="914400"/>
                </a:cubicBezTo>
                <a:cubicBezTo>
                  <a:pt x="4862286" y="924076"/>
                  <a:pt x="4848859" y="935628"/>
                  <a:pt x="4833257" y="943429"/>
                </a:cubicBezTo>
                <a:cubicBezTo>
                  <a:pt x="4819573" y="950271"/>
                  <a:pt x="4801661" y="948386"/>
                  <a:pt x="4789714" y="957943"/>
                </a:cubicBezTo>
                <a:cubicBezTo>
                  <a:pt x="4698592" y="1030841"/>
                  <a:pt x="4835963" y="982667"/>
                  <a:pt x="4702629" y="1016000"/>
                </a:cubicBezTo>
                <a:cubicBezTo>
                  <a:pt x="4692953" y="1030514"/>
                  <a:pt x="4687222" y="1048646"/>
                  <a:pt x="4673600" y="1059543"/>
                </a:cubicBezTo>
                <a:cubicBezTo>
                  <a:pt x="4661653" y="1069101"/>
                  <a:pt x="4643741" y="1067216"/>
                  <a:pt x="4630057" y="1074058"/>
                </a:cubicBezTo>
                <a:cubicBezTo>
                  <a:pt x="4614455" y="1081859"/>
                  <a:pt x="4601028" y="1093410"/>
                  <a:pt x="4586514" y="1103086"/>
                </a:cubicBezTo>
                <a:cubicBezTo>
                  <a:pt x="4533298" y="1182912"/>
                  <a:pt x="4586512" y="1115184"/>
                  <a:pt x="4513943" y="1175658"/>
                </a:cubicBezTo>
                <a:cubicBezTo>
                  <a:pt x="4498174" y="1188798"/>
                  <a:pt x="4486169" y="1206060"/>
                  <a:pt x="4470400" y="1219200"/>
                </a:cubicBezTo>
                <a:cubicBezTo>
                  <a:pt x="4456999" y="1230367"/>
                  <a:pt x="4439192" y="1235894"/>
                  <a:pt x="4426857" y="1248229"/>
                </a:cubicBezTo>
                <a:cubicBezTo>
                  <a:pt x="4334807" y="1340279"/>
                  <a:pt x="4441181" y="1283139"/>
                  <a:pt x="4310743" y="1335315"/>
                </a:cubicBezTo>
                <a:cubicBezTo>
                  <a:pt x="4262362" y="1407886"/>
                  <a:pt x="4296228" y="1369183"/>
                  <a:pt x="4194629" y="1436915"/>
                </a:cubicBezTo>
                <a:lnTo>
                  <a:pt x="4151086" y="1465943"/>
                </a:lnTo>
                <a:cubicBezTo>
                  <a:pt x="4087469" y="1561368"/>
                  <a:pt x="4150466" y="1458599"/>
                  <a:pt x="4107543" y="1553029"/>
                </a:cubicBezTo>
                <a:cubicBezTo>
                  <a:pt x="4061391" y="1654563"/>
                  <a:pt x="4045076" y="1657753"/>
                  <a:pt x="4020457" y="1756229"/>
                </a:cubicBezTo>
                <a:cubicBezTo>
                  <a:pt x="4015619" y="1775581"/>
                  <a:pt x="4010270" y="1794813"/>
                  <a:pt x="4005943" y="1814286"/>
                </a:cubicBezTo>
                <a:cubicBezTo>
                  <a:pt x="4000592" y="1838368"/>
                  <a:pt x="3997412" y="1862925"/>
                  <a:pt x="3991429" y="1886858"/>
                </a:cubicBezTo>
                <a:cubicBezTo>
                  <a:pt x="3987718" y="1901700"/>
                  <a:pt x="3981752" y="1915886"/>
                  <a:pt x="3976914" y="1930400"/>
                </a:cubicBezTo>
                <a:cubicBezTo>
                  <a:pt x="3972076" y="1978781"/>
                  <a:pt x="3962400" y="2026921"/>
                  <a:pt x="3962400" y="2075543"/>
                </a:cubicBezTo>
                <a:cubicBezTo>
                  <a:pt x="3962400" y="2244031"/>
                  <a:pt x="3983517" y="2165301"/>
                  <a:pt x="4005943" y="2322286"/>
                </a:cubicBezTo>
                <a:cubicBezTo>
                  <a:pt x="4040936" y="2567243"/>
                  <a:pt x="3998387" y="2261839"/>
                  <a:pt x="4034972" y="2554515"/>
                </a:cubicBezTo>
                <a:cubicBezTo>
                  <a:pt x="4039215" y="2588461"/>
                  <a:pt x="4044648" y="2622248"/>
                  <a:pt x="4049486" y="2656115"/>
                </a:cubicBezTo>
                <a:cubicBezTo>
                  <a:pt x="4045112" y="2699856"/>
                  <a:pt x="4057683" y="2803409"/>
                  <a:pt x="4005943" y="2844800"/>
                </a:cubicBezTo>
                <a:cubicBezTo>
                  <a:pt x="3993996" y="2854357"/>
                  <a:pt x="3976914" y="2854477"/>
                  <a:pt x="3962400" y="2859315"/>
                </a:cubicBezTo>
                <a:cubicBezTo>
                  <a:pt x="3909181" y="2854477"/>
                  <a:pt x="3855644" y="2852357"/>
                  <a:pt x="3802743" y="2844800"/>
                </a:cubicBezTo>
                <a:cubicBezTo>
                  <a:pt x="3787597" y="2842636"/>
                  <a:pt x="3774499" y="2830286"/>
                  <a:pt x="3759200" y="2830286"/>
                </a:cubicBezTo>
                <a:cubicBezTo>
                  <a:pt x="3720194" y="2830286"/>
                  <a:pt x="3713239" y="2827867"/>
                  <a:pt x="3686629" y="2830286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647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7400"/>
            <a:ext cx="8229600" cy="3546413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 bwMode="auto">
          <a:xfrm>
            <a:off x="365034" y="3182256"/>
            <a:ext cx="6657703" cy="750522"/>
          </a:xfrm>
          <a:custGeom>
            <a:avLst/>
            <a:gdLst>
              <a:gd name="connsiteX0" fmla="*/ 3338286 w 6052457"/>
              <a:gd name="connsiteY0" fmla="*/ 566178 h 682293"/>
              <a:gd name="connsiteX1" fmla="*/ 2032000 w 6052457"/>
              <a:gd name="connsiteY1" fmla="*/ 595207 h 682293"/>
              <a:gd name="connsiteX2" fmla="*/ 1944914 w 6052457"/>
              <a:gd name="connsiteY2" fmla="*/ 609721 h 682293"/>
              <a:gd name="connsiteX3" fmla="*/ 1770743 w 6052457"/>
              <a:gd name="connsiteY3" fmla="*/ 624236 h 682293"/>
              <a:gd name="connsiteX4" fmla="*/ 754743 w 6052457"/>
              <a:gd name="connsiteY4" fmla="*/ 653264 h 682293"/>
              <a:gd name="connsiteX5" fmla="*/ 711200 w 6052457"/>
              <a:gd name="connsiteY5" fmla="*/ 667778 h 682293"/>
              <a:gd name="connsiteX6" fmla="*/ 580572 w 6052457"/>
              <a:gd name="connsiteY6" fmla="*/ 682293 h 682293"/>
              <a:gd name="connsiteX7" fmla="*/ 319314 w 6052457"/>
              <a:gd name="connsiteY7" fmla="*/ 653264 h 682293"/>
              <a:gd name="connsiteX8" fmla="*/ 174172 w 6052457"/>
              <a:gd name="connsiteY8" fmla="*/ 609721 h 682293"/>
              <a:gd name="connsiteX9" fmla="*/ 116114 w 6052457"/>
              <a:gd name="connsiteY9" fmla="*/ 595207 h 682293"/>
              <a:gd name="connsiteX10" fmla="*/ 58057 w 6052457"/>
              <a:gd name="connsiteY10" fmla="*/ 551664 h 682293"/>
              <a:gd name="connsiteX11" fmla="*/ 14514 w 6052457"/>
              <a:gd name="connsiteY11" fmla="*/ 522636 h 682293"/>
              <a:gd name="connsiteX12" fmla="*/ 0 w 6052457"/>
              <a:gd name="connsiteY12" fmla="*/ 464578 h 682293"/>
              <a:gd name="connsiteX13" fmla="*/ 58057 w 6052457"/>
              <a:gd name="connsiteY13" fmla="*/ 319436 h 682293"/>
              <a:gd name="connsiteX14" fmla="*/ 174172 w 6052457"/>
              <a:gd name="connsiteY14" fmla="*/ 290407 h 682293"/>
              <a:gd name="connsiteX15" fmla="*/ 275772 w 6052457"/>
              <a:gd name="connsiteY15" fmla="*/ 261378 h 682293"/>
              <a:gd name="connsiteX16" fmla="*/ 406400 w 6052457"/>
              <a:gd name="connsiteY16" fmla="*/ 246864 h 682293"/>
              <a:gd name="connsiteX17" fmla="*/ 566057 w 6052457"/>
              <a:gd name="connsiteY17" fmla="*/ 217836 h 682293"/>
              <a:gd name="connsiteX18" fmla="*/ 783772 w 6052457"/>
              <a:gd name="connsiteY18" fmla="*/ 203321 h 682293"/>
              <a:gd name="connsiteX19" fmla="*/ 1451429 w 6052457"/>
              <a:gd name="connsiteY19" fmla="*/ 188807 h 682293"/>
              <a:gd name="connsiteX20" fmla="*/ 1785257 w 6052457"/>
              <a:gd name="connsiteY20" fmla="*/ 159778 h 682293"/>
              <a:gd name="connsiteX21" fmla="*/ 1901372 w 6052457"/>
              <a:gd name="connsiteY21" fmla="*/ 145264 h 682293"/>
              <a:gd name="connsiteX22" fmla="*/ 1973943 w 6052457"/>
              <a:gd name="connsiteY22" fmla="*/ 130750 h 682293"/>
              <a:gd name="connsiteX23" fmla="*/ 2235200 w 6052457"/>
              <a:gd name="connsiteY23" fmla="*/ 116236 h 682293"/>
              <a:gd name="connsiteX24" fmla="*/ 2554514 w 6052457"/>
              <a:gd name="connsiteY24" fmla="*/ 87207 h 682293"/>
              <a:gd name="connsiteX25" fmla="*/ 2917372 w 6052457"/>
              <a:gd name="connsiteY25" fmla="*/ 58178 h 682293"/>
              <a:gd name="connsiteX26" fmla="*/ 3454400 w 6052457"/>
              <a:gd name="connsiteY26" fmla="*/ 29150 h 682293"/>
              <a:gd name="connsiteX27" fmla="*/ 3526972 w 6052457"/>
              <a:gd name="connsiteY27" fmla="*/ 14636 h 682293"/>
              <a:gd name="connsiteX28" fmla="*/ 4151086 w 6052457"/>
              <a:gd name="connsiteY28" fmla="*/ 14636 h 682293"/>
              <a:gd name="connsiteX29" fmla="*/ 4484914 w 6052457"/>
              <a:gd name="connsiteY29" fmla="*/ 43664 h 682293"/>
              <a:gd name="connsiteX30" fmla="*/ 4586514 w 6052457"/>
              <a:gd name="connsiteY30" fmla="*/ 58178 h 682293"/>
              <a:gd name="connsiteX31" fmla="*/ 4717143 w 6052457"/>
              <a:gd name="connsiteY31" fmla="*/ 72693 h 682293"/>
              <a:gd name="connsiteX32" fmla="*/ 4804229 w 6052457"/>
              <a:gd name="connsiteY32" fmla="*/ 87207 h 682293"/>
              <a:gd name="connsiteX33" fmla="*/ 4949372 w 6052457"/>
              <a:gd name="connsiteY33" fmla="*/ 101721 h 682293"/>
              <a:gd name="connsiteX34" fmla="*/ 5036457 w 6052457"/>
              <a:gd name="connsiteY34" fmla="*/ 116236 h 682293"/>
              <a:gd name="connsiteX35" fmla="*/ 5080000 w 6052457"/>
              <a:gd name="connsiteY35" fmla="*/ 130750 h 682293"/>
              <a:gd name="connsiteX36" fmla="*/ 5254172 w 6052457"/>
              <a:gd name="connsiteY36" fmla="*/ 145264 h 682293"/>
              <a:gd name="connsiteX37" fmla="*/ 5500914 w 6052457"/>
              <a:gd name="connsiteY37" fmla="*/ 174293 h 682293"/>
              <a:gd name="connsiteX38" fmla="*/ 5602514 w 6052457"/>
              <a:gd name="connsiteY38" fmla="*/ 188807 h 682293"/>
              <a:gd name="connsiteX39" fmla="*/ 5747657 w 6052457"/>
              <a:gd name="connsiteY39" fmla="*/ 203321 h 682293"/>
              <a:gd name="connsiteX40" fmla="*/ 5878286 w 6052457"/>
              <a:gd name="connsiteY40" fmla="*/ 217836 h 682293"/>
              <a:gd name="connsiteX41" fmla="*/ 5921829 w 6052457"/>
              <a:gd name="connsiteY41" fmla="*/ 246864 h 682293"/>
              <a:gd name="connsiteX42" fmla="*/ 6023429 w 6052457"/>
              <a:gd name="connsiteY42" fmla="*/ 377493 h 682293"/>
              <a:gd name="connsiteX43" fmla="*/ 6052457 w 6052457"/>
              <a:gd name="connsiteY43" fmla="*/ 421036 h 682293"/>
              <a:gd name="connsiteX44" fmla="*/ 6037943 w 6052457"/>
              <a:gd name="connsiteY44" fmla="*/ 522636 h 682293"/>
              <a:gd name="connsiteX45" fmla="*/ 5950857 w 6052457"/>
              <a:gd name="connsiteY45" fmla="*/ 566178 h 682293"/>
              <a:gd name="connsiteX46" fmla="*/ 5907314 w 6052457"/>
              <a:gd name="connsiteY46" fmla="*/ 595207 h 682293"/>
              <a:gd name="connsiteX47" fmla="*/ 5718629 w 6052457"/>
              <a:gd name="connsiteY47" fmla="*/ 624236 h 682293"/>
              <a:gd name="connsiteX48" fmla="*/ 5529943 w 6052457"/>
              <a:gd name="connsiteY48" fmla="*/ 638750 h 682293"/>
              <a:gd name="connsiteX49" fmla="*/ 5167086 w 6052457"/>
              <a:gd name="connsiteY49" fmla="*/ 609721 h 682293"/>
              <a:gd name="connsiteX50" fmla="*/ 5123543 w 6052457"/>
              <a:gd name="connsiteY50" fmla="*/ 595207 h 682293"/>
              <a:gd name="connsiteX51" fmla="*/ 4484914 w 6052457"/>
              <a:gd name="connsiteY51" fmla="*/ 609721 h 682293"/>
              <a:gd name="connsiteX52" fmla="*/ 4122057 w 6052457"/>
              <a:gd name="connsiteY52" fmla="*/ 638750 h 682293"/>
              <a:gd name="connsiteX53" fmla="*/ 3759200 w 6052457"/>
              <a:gd name="connsiteY53" fmla="*/ 624236 h 682293"/>
              <a:gd name="connsiteX54" fmla="*/ 3715657 w 6052457"/>
              <a:gd name="connsiteY54" fmla="*/ 609721 h 682293"/>
              <a:gd name="connsiteX55" fmla="*/ 3643086 w 6052457"/>
              <a:gd name="connsiteY55" fmla="*/ 595207 h 682293"/>
              <a:gd name="connsiteX56" fmla="*/ 3585029 w 6052457"/>
              <a:gd name="connsiteY56" fmla="*/ 580693 h 682293"/>
              <a:gd name="connsiteX57" fmla="*/ 3338286 w 6052457"/>
              <a:gd name="connsiteY57" fmla="*/ 566178 h 68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52457" h="682293">
                <a:moveTo>
                  <a:pt x="3338286" y="566178"/>
                </a:moveTo>
                <a:cubicBezTo>
                  <a:pt x="3079448" y="568597"/>
                  <a:pt x="2390388" y="567639"/>
                  <a:pt x="2032000" y="595207"/>
                </a:cubicBezTo>
                <a:cubicBezTo>
                  <a:pt x="2002658" y="597464"/>
                  <a:pt x="1974163" y="606471"/>
                  <a:pt x="1944914" y="609721"/>
                </a:cubicBezTo>
                <a:cubicBezTo>
                  <a:pt x="1887012" y="616155"/>
                  <a:pt x="1828800" y="619398"/>
                  <a:pt x="1770743" y="624236"/>
                </a:cubicBezTo>
                <a:cubicBezTo>
                  <a:pt x="1399046" y="717159"/>
                  <a:pt x="1793841" y="623146"/>
                  <a:pt x="754743" y="653264"/>
                </a:cubicBezTo>
                <a:cubicBezTo>
                  <a:pt x="739450" y="653707"/>
                  <a:pt x="726291" y="665263"/>
                  <a:pt x="711200" y="667778"/>
                </a:cubicBezTo>
                <a:cubicBezTo>
                  <a:pt x="667985" y="674981"/>
                  <a:pt x="624115" y="677455"/>
                  <a:pt x="580572" y="682293"/>
                </a:cubicBezTo>
                <a:cubicBezTo>
                  <a:pt x="458837" y="672148"/>
                  <a:pt x="422563" y="673913"/>
                  <a:pt x="319314" y="653264"/>
                </a:cubicBezTo>
                <a:cubicBezTo>
                  <a:pt x="204106" y="630223"/>
                  <a:pt x="322312" y="646755"/>
                  <a:pt x="174172" y="609721"/>
                </a:cubicBezTo>
                <a:lnTo>
                  <a:pt x="116114" y="595207"/>
                </a:lnTo>
                <a:cubicBezTo>
                  <a:pt x="96762" y="580693"/>
                  <a:pt x="77742" y="565724"/>
                  <a:pt x="58057" y="551664"/>
                </a:cubicBezTo>
                <a:cubicBezTo>
                  <a:pt x="43862" y="541525"/>
                  <a:pt x="24190" y="537150"/>
                  <a:pt x="14514" y="522636"/>
                </a:cubicBezTo>
                <a:cubicBezTo>
                  <a:pt x="3449" y="506038"/>
                  <a:pt x="4838" y="483931"/>
                  <a:pt x="0" y="464578"/>
                </a:cubicBezTo>
                <a:cubicBezTo>
                  <a:pt x="8010" y="408509"/>
                  <a:pt x="-4033" y="347658"/>
                  <a:pt x="58057" y="319436"/>
                </a:cubicBezTo>
                <a:cubicBezTo>
                  <a:pt x="94377" y="302927"/>
                  <a:pt x="136323" y="303023"/>
                  <a:pt x="174172" y="290407"/>
                </a:cubicBezTo>
                <a:cubicBezTo>
                  <a:pt x="206685" y="279569"/>
                  <a:pt x="241929" y="266585"/>
                  <a:pt x="275772" y="261378"/>
                </a:cubicBezTo>
                <a:cubicBezTo>
                  <a:pt x="319073" y="254716"/>
                  <a:pt x="363030" y="253060"/>
                  <a:pt x="406400" y="246864"/>
                </a:cubicBezTo>
                <a:cubicBezTo>
                  <a:pt x="489442" y="235001"/>
                  <a:pt x="476572" y="226358"/>
                  <a:pt x="566057" y="217836"/>
                </a:cubicBezTo>
                <a:cubicBezTo>
                  <a:pt x="638462" y="210940"/>
                  <a:pt x="711078" y="205704"/>
                  <a:pt x="783772" y="203321"/>
                </a:cubicBezTo>
                <a:cubicBezTo>
                  <a:pt x="1006257" y="196026"/>
                  <a:pt x="1228877" y="193645"/>
                  <a:pt x="1451429" y="188807"/>
                </a:cubicBezTo>
                <a:cubicBezTo>
                  <a:pt x="1670931" y="157450"/>
                  <a:pt x="1425658" y="189745"/>
                  <a:pt x="1785257" y="159778"/>
                </a:cubicBezTo>
                <a:cubicBezTo>
                  <a:pt x="1824128" y="156539"/>
                  <a:pt x="1862819" y="151195"/>
                  <a:pt x="1901372" y="145264"/>
                </a:cubicBezTo>
                <a:cubicBezTo>
                  <a:pt x="1925755" y="141513"/>
                  <a:pt x="1949366" y="132887"/>
                  <a:pt x="1973943" y="130750"/>
                </a:cubicBezTo>
                <a:cubicBezTo>
                  <a:pt x="2060835" y="123194"/>
                  <a:pt x="2148173" y="122038"/>
                  <a:pt x="2235200" y="116236"/>
                </a:cubicBezTo>
                <a:cubicBezTo>
                  <a:pt x="2445498" y="102216"/>
                  <a:pt x="2361691" y="103735"/>
                  <a:pt x="2554514" y="87207"/>
                </a:cubicBezTo>
                <a:cubicBezTo>
                  <a:pt x="2675410" y="76844"/>
                  <a:pt x="2796242" y="65303"/>
                  <a:pt x="2917372" y="58178"/>
                </a:cubicBezTo>
                <a:lnTo>
                  <a:pt x="3454400" y="29150"/>
                </a:lnTo>
                <a:cubicBezTo>
                  <a:pt x="3478591" y="24312"/>
                  <a:pt x="3502413" y="16975"/>
                  <a:pt x="3526972" y="14636"/>
                </a:cubicBezTo>
                <a:cubicBezTo>
                  <a:pt x="3799905" y="-11358"/>
                  <a:pt x="3832970" y="2853"/>
                  <a:pt x="4151086" y="14636"/>
                </a:cubicBezTo>
                <a:cubicBezTo>
                  <a:pt x="4380870" y="47462"/>
                  <a:pt x="4102004" y="10368"/>
                  <a:pt x="4484914" y="43664"/>
                </a:cubicBezTo>
                <a:cubicBezTo>
                  <a:pt x="4518996" y="46628"/>
                  <a:pt x="4552568" y="53935"/>
                  <a:pt x="4586514" y="58178"/>
                </a:cubicBezTo>
                <a:cubicBezTo>
                  <a:pt x="4629987" y="63612"/>
                  <a:pt x="4673716" y="66903"/>
                  <a:pt x="4717143" y="72693"/>
                </a:cubicBezTo>
                <a:cubicBezTo>
                  <a:pt x="4746314" y="76582"/>
                  <a:pt x="4775027" y="83557"/>
                  <a:pt x="4804229" y="87207"/>
                </a:cubicBezTo>
                <a:cubicBezTo>
                  <a:pt x="4852476" y="93238"/>
                  <a:pt x="4901125" y="95690"/>
                  <a:pt x="4949372" y="101721"/>
                </a:cubicBezTo>
                <a:cubicBezTo>
                  <a:pt x="4978574" y="105371"/>
                  <a:pt x="5007729" y="109852"/>
                  <a:pt x="5036457" y="116236"/>
                </a:cubicBezTo>
                <a:cubicBezTo>
                  <a:pt x="5051392" y="119555"/>
                  <a:pt x="5064835" y="128728"/>
                  <a:pt x="5080000" y="130750"/>
                </a:cubicBezTo>
                <a:cubicBezTo>
                  <a:pt x="5137748" y="138449"/>
                  <a:pt x="5196115" y="140426"/>
                  <a:pt x="5254172" y="145264"/>
                </a:cubicBezTo>
                <a:cubicBezTo>
                  <a:pt x="5403351" y="175099"/>
                  <a:pt x="5256154" y="148528"/>
                  <a:pt x="5500914" y="174293"/>
                </a:cubicBezTo>
                <a:cubicBezTo>
                  <a:pt x="5534937" y="177874"/>
                  <a:pt x="5568538" y="184810"/>
                  <a:pt x="5602514" y="188807"/>
                </a:cubicBezTo>
                <a:cubicBezTo>
                  <a:pt x="5650803" y="194488"/>
                  <a:pt x="5699302" y="198231"/>
                  <a:pt x="5747657" y="203321"/>
                </a:cubicBezTo>
                <a:lnTo>
                  <a:pt x="5878286" y="217836"/>
                </a:lnTo>
                <a:cubicBezTo>
                  <a:pt x="5892800" y="227512"/>
                  <a:pt x="5908428" y="235697"/>
                  <a:pt x="5921829" y="246864"/>
                </a:cubicBezTo>
                <a:cubicBezTo>
                  <a:pt x="5972988" y="289496"/>
                  <a:pt x="5982972" y="316807"/>
                  <a:pt x="6023429" y="377493"/>
                </a:cubicBezTo>
                <a:lnTo>
                  <a:pt x="6052457" y="421036"/>
                </a:lnTo>
                <a:cubicBezTo>
                  <a:pt x="6047619" y="454903"/>
                  <a:pt x="6051837" y="491374"/>
                  <a:pt x="6037943" y="522636"/>
                </a:cubicBezTo>
                <a:cubicBezTo>
                  <a:pt x="6028157" y="544655"/>
                  <a:pt x="5970177" y="559738"/>
                  <a:pt x="5950857" y="566178"/>
                </a:cubicBezTo>
                <a:cubicBezTo>
                  <a:pt x="5936343" y="575854"/>
                  <a:pt x="5922916" y="587406"/>
                  <a:pt x="5907314" y="595207"/>
                </a:cubicBezTo>
                <a:cubicBezTo>
                  <a:pt x="5855422" y="621153"/>
                  <a:pt x="5758935" y="620731"/>
                  <a:pt x="5718629" y="624236"/>
                </a:cubicBezTo>
                <a:cubicBezTo>
                  <a:pt x="5655785" y="629701"/>
                  <a:pt x="5592838" y="633912"/>
                  <a:pt x="5529943" y="638750"/>
                </a:cubicBezTo>
                <a:cubicBezTo>
                  <a:pt x="5437315" y="633301"/>
                  <a:pt x="5273556" y="629080"/>
                  <a:pt x="5167086" y="609721"/>
                </a:cubicBezTo>
                <a:cubicBezTo>
                  <a:pt x="5152033" y="606984"/>
                  <a:pt x="5138057" y="600045"/>
                  <a:pt x="5123543" y="595207"/>
                </a:cubicBezTo>
                <a:cubicBezTo>
                  <a:pt x="4910667" y="600045"/>
                  <a:pt x="4697644" y="600472"/>
                  <a:pt x="4484914" y="609721"/>
                </a:cubicBezTo>
                <a:cubicBezTo>
                  <a:pt x="4363690" y="614992"/>
                  <a:pt x="4122057" y="638750"/>
                  <a:pt x="4122057" y="638750"/>
                </a:cubicBezTo>
                <a:cubicBezTo>
                  <a:pt x="4001105" y="633912"/>
                  <a:pt x="3879941" y="632861"/>
                  <a:pt x="3759200" y="624236"/>
                </a:cubicBezTo>
                <a:cubicBezTo>
                  <a:pt x="3743939" y="623146"/>
                  <a:pt x="3730500" y="613432"/>
                  <a:pt x="3715657" y="609721"/>
                </a:cubicBezTo>
                <a:cubicBezTo>
                  <a:pt x="3691724" y="603738"/>
                  <a:pt x="3667168" y="600558"/>
                  <a:pt x="3643086" y="595207"/>
                </a:cubicBezTo>
                <a:cubicBezTo>
                  <a:pt x="3623613" y="590880"/>
                  <a:pt x="3604958" y="581559"/>
                  <a:pt x="3585029" y="580693"/>
                </a:cubicBezTo>
                <a:cubicBezTo>
                  <a:pt x="3493192" y="576700"/>
                  <a:pt x="3597124" y="563759"/>
                  <a:pt x="3338286" y="566178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60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Sweet_Treats_images\Jackson_WY_IMG_019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 rot="515636">
            <a:off x="142409" y="1079384"/>
            <a:ext cx="905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spcAft>
                <a:spcPts val="500"/>
              </a:spcAft>
            </a:pPr>
            <a:r>
              <a:rPr kumimoji="1" lang="en-US" sz="3200" b="1" dirty="0">
                <a:solidFill>
                  <a:srgbClr val="FFFFFF"/>
                </a:solidFill>
              </a:rPr>
              <a:t>f</a:t>
            </a:r>
            <a:r>
              <a:rPr kumimoji="1" lang="en-US" sz="3200" b="1" dirty="0" smtClean="0">
                <a:solidFill>
                  <a:srgbClr val="FFFFFF"/>
                </a:solidFill>
              </a:rPr>
              <a:t>or purposes of the </a:t>
            </a:r>
            <a:r>
              <a:rPr kumimoji="1" lang="en-US" sz="3200" b="1" i="1" dirty="0" smtClean="0">
                <a:solidFill>
                  <a:srgbClr val="FFFFFF"/>
                </a:solidFill>
              </a:rPr>
              <a:t>Sweet Treats</a:t>
            </a:r>
            <a:r>
              <a:rPr kumimoji="1" lang="en-US" sz="3200" b="1" dirty="0" smtClean="0">
                <a:solidFill>
                  <a:srgbClr val="FFFFFF"/>
                </a:solidFill>
              </a:rPr>
              <a:t> book . . . no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5943600"/>
            <a:ext cx="24256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Claire Kathleen and Eli Campbell Roufs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a</a:t>
            </a:r>
            <a:r>
              <a:rPr lang="en-US" sz="1000" dirty="0" smtClean="0">
                <a:solidFill>
                  <a:schemeClr val="bg1"/>
                </a:solidFill>
              </a:rPr>
              <a:t>t the </a:t>
            </a:r>
          </a:p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Yippy </a:t>
            </a:r>
            <a:r>
              <a:rPr lang="en-US" sz="1000" dirty="0">
                <a:solidFill>
                  <a:schemeClr val="bg1"/>
                </a:solidFill>
              </a:rPr>
              <a:t>I-O Candy </a:t>
            </a:r>
            <a:r>
              <a:rPr lang="en-US" sz="1000" dirty="0" smtClean="0">
                <a:solidFill>
                  <a:schemeClr val="bg1"/>
                </a:solidFill>
              </a:rPr>
              <a:t>Company</a:t>
            </a:r>
          </a:p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Jackson, Wyoming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86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965"/>
            <a:ext cx="8229600" cy="5104435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 bwMode="auto">
          <a:xfrm>
            <a:off x="3715657" y="3839028"/>
            <a:ext cx="3904343" cy="782320"/>
          </a:xfrm>
          <a:custGeom>
            <a:avLst/>
            <a:gdLst>
              <a:gd name="connsiteX0" fmla="*/ 1640114 w 3904343"/>
              <a:gd name="connsiteY0" fmla="*/ 638629 h 711200"/>
              <a:gd name="connsiteX1" fmla="*/ 2540000 w 3904343"/>
              <a:gd name="connsiteY1" fmla="*/ 638629 h 711200"/>
              <a:gd name="connsiteX2" fmla="*/ 2583543 w 3904343"/>
              <a:gd name="connsiteY2" fmla="*/ 624114 h 711200"/>
              <a:gd name="connsiteX3" fmla="*/ 2728686 w 3904343"/>
              <a:gd name="connsiteY3" fmla="*/ 609600 h 711200"/>
              <a:gd name="connsiteX4" fmla="*/ 3048000 w 3904343"/>
              <a:gd name="connsiteY4" fmla="*/ 624114 h 711200"/>
              <a:gd name="connsiteX5" fmla="*/ 3120572 w 3904343"/>
              <a:gd name="connsiteY5" fmla="*/ 638629 h 711200"/>
              <a:gd name="connsiteX6" fmla="*/ 3251200 w 3904343"/>
              <a:gd name="connsiteY6" fmla="*/ 653143 h 711200"/>
              <a:gd name="connsiteX7" fmla="*/ 3352800 w 3904343"/>
              <a:gd name="connsiteY7" fmla="*/ 667657 h 711200"/>
              <a:gd name="connsiteX8" fmla="*/ 3396343 w 3904343"/>
              <a:gd name="connsiteY8" fmla="*/ 682172 h 711200"/>
              <a:gd name="connsiteX9" fmla="*/ 3715657 w 3904343"/>
              <a:gd name="connsiteY9" fmla="*/ 682172 h 711200"/>
              <a:gd name="connsiteX10" fmla="*/ 3759200 w 3904343"/>
              <a:gd name="connsiteY10" fmla="*/ 667657 h 711200"/>
              <a:gd name="connsiteX11" fmla="*/ 3846286 w 3904343"/>
              <a:gd name="connsiteY11" fmla="*/ 595086 h 711200"/>
              <a:gd name="connsiteX12" fmla="*/ 3875314 w 3904343"/>
              <a:gd name="connsiteY12" fmla="*/ 551543 h 711200"/>
              <a:gd name="connsiteX13" fmla="*/ 3904343 w 3904343"/>
              <a:gd name="connsiteY13" fmla="*/ 464457 h 711200"/>
              <a:gd name="connsiteX14" fmla="*/ 3889829 w 3904343"/>
              <a:gd name="connsiteY14" fmla="*/ 377372 h 711200"/>
              <a:gd name="connsiteX15" fmla="*/ 3802743 w 3904343"/>
              <a:gd name="connsiteY15" fmla="*/ 348343 h 711200"/>
              <a:gd name="connsiteX16" fmla="*/ 3759200 w 3904343"/>
              <a:gd name="connsiteY16" fmla="*/ 333829 h 711200"/>
              <a:gd name="connsiteX17" fmla="*/ 3715657 w 3904343"/>
              <a:gd name="connsiteY17" fmla="*/ 319314 h 711200"/>
              <a:gd name="connsiteX18" fmla="*/ 3599543 w 3904343"/>
              <a:gd name="connsiteY18" fmla="*/ 304800 h 711200"/>
              <a:gd name="connsiteX19" fmla="*/ 3526972 w 3904343"/>
              <a:gd name="connsiteY19" fmla="*/ 290286 h 711200"/>
              <a:gd name="connsiteX20" fmla="*/ 3396343 w 3904343"/>
              <a:gd name="connsiteY20" fmla="*/ 275772 h 711200"/>
              <a:gd name="connsiteX21" fmla="*/ 3033486 w 3904343"/>
              <a:gd name="connsiteY21" fmla="*/ 275772 h 711200"/>
              <a:gd name="connsiteX22" fmla="*/ 2728686 w 3904343"/>
              <a:gd name="connsiteY22" fmla="*/ 261257 h 711200"/>
              <a:gd name="connsiteX23" fmla="*/ 2540000 w 3904343"/>
              <a:gd name="connsiteY23" fmla="*/ 232229 h 711200"/>
              <a:gd name="connsiteX24" fmla="*/ 2438400 w 3904343"/>
              <a:gd name="connsiteY24" fmla="*/ 217714 h 711200"/>
              <a:gd name="connsiteX25" fmla="*/ 2119086 w 3904343"/>
              <a:gd name="connsiteY25" fmla="*/ 203200 h 711200"/>
              <a:gd name="connsiteX26" fmla="*/ 1988457 w 3904343"/>
              <a:gd name="connsiteY26" fmla="*/ 188686 h 711200"/>
              <a:gd name="connsiteX27" fmla="*/ 1930400 w 3904343"/>
              <a:gd name="connsiteY27" fmla="*/ 174172 h 711200"/>
              <a:gd name="connsiteX28" fmla="*/ 1843314 w 3904343"/>
              <a:gd name="connsiteY28" fmla="*/ 159657 h 711200"/>
              <a:gd name="connsiteX29" fmla="*/ 1741714 w 3904343"/>
              <a:gd name="connsiteY29" fmla="*/ 145143 h 711200"/>
              <a:gd name="connsiteX30" fmla="*/ 1683657 w 3904343"/>
              <a:gd name="connsiteY30" fmla="*/ 130629 h 711200"/>
              <a:gd name="connsiteX31" fmla="*/ 1378857 w 3904343"/>
              <a:gd name="connsiteY31" fmla="*/ 101600 h 711200"/>
              <a:gd name="connsiteX32" fmla="*/ 1306286 w 3904343"/>
              <a:gd name="connsiteY32" fmla="*/ 87086 h 711200"/>
              <a:gd name="connsiteX33" fmla="*/ 1161143 w 3904343"/>
              <a:gd name="connsiteY33" fmla="*/ 58057 h 711200"/>
              <a:gd name="connsiteX34" fmla="*/ 1059543 w 3904343"/>
              <a:gd name="connsiteY34" fmla="*/ 14514 h 711200"/>
              <a:gd name="connsiteX35" fmla="*/ 522514 w 3904343"/>
              <a:gd name="connsiteY35" fmla="*/ 0 h 711200"/>
              <a:gd name="connsiteX36" fmla="*/ 319314 w 3904343"/>
              <a:gd name="connsiteY36" fmla="*/ 14514 h 711200"/>
              <a:gd name="connsiteX37" fmla="*/ 217714 w 3904343"/>
              <a:gd name="connsiteY37" fmla="*/ 58057 h 711200"/>
              <a:gd name="connsiteX38" fmla="*/ 145143 w 3904343"/>
              <a:gd name="connsiteY38" fmla="*/ 72572 h 711200"/>
              <a:gd name="connsiteX39" fmla="*/ 58057 w 3904343"/>
              <a:gd name="connsiteY39" fmla="*/ 145143 h 711200"/>
              <a:gd name="connsiteX40" fmla="*/ 29029 w 3904343"/>
              <a:gd name="connsiteY40" fmla="*/ 203200 h 711200"/>
              <a:gd name="connsiteX41" fmla="*/ 0 w 3904343"/>
              <a:gd name="connsiteY41" fmla="*/ 246743 h 711200"/>
              <a:gd name="connsiteX42" fmla="*/ 29029 w 3904343"/>
              <a:gd name="connsiteY42" fmla="*/ 566057 h 711200"/>
              <a:gd name="connsiteX43" fmla="*/ 72572 w 3904343"/>
              <a:gd name="connsiteY43" fmla="*/ 667657 h 711200"/>
              <a:gd name="connsiteX44" fmla="*/ 159657 w 3904343"/>
              <a:gd name="connsiteY44" fmla="*/ 711200 h 711200"/>
              <a:gd name="connsiteX45" fmla="*/ 449943 w 3904343"/>
              <a:gd name="connsiteY45" fmla="*/ 696686 h 711200"/>
              <a:gd name="connsiteX46" fmla="*/ 508000 w 3904343"/>
              <a:gd name="connsiteY46" fmla="*/ 682172 h 711200"/>
              <a:gd name="connsiteX47" fmla="*/ 580572 w 3904343"/>
              <a:gd name="connsiteY47" fmla="*/ 667657 h 711200"/>
              <a:gd name="connsiteX48" fmla="*/ 624114 w 3904343"/>
              <a:gd name="connsiteY48" fmla="*/ 653143 h 711200"/>
              <a:gd name="connsiteX49" fmla="*/ 725714 w 3904343"/>
              <a:gd name="connsiteY49" fmla="*/ 638629 h 711200"/>
              <a:gd name="connsiteX50" fmla="*/ 783772 w 3904343"/>
              <a:gd name="connsiteY50" fmla="*/ 624114 h 711200"/>
              <a:gd name="connsiteX51" fmla="*/ 928914 w 3904343"/>
              <a:gd name="connsiteY51" fmla="*/ 609600 h 711200"/>
              <a:gd name="connsiteX52" fmla="*/ 1045029 w 3904343"/>
              <a:gd name="connsiteY52" fmla="*/ 595086 h 711200"/>
              <a:gd name="connsiteX53" fmla="*/ 1306286 w 3904343"/>
              <a:gd name="connsiteY53" fmla="*/ 609600 h 711200"/>
              <a:gd name="connsiteX54" fmla="*/ 1364343 w 3904343"/>
              <a:gd name="connsiteY54" fmla="*/ 624114 h 711200"/>
              <a:gd name="connsiteX55" fmla="*/ 1451429 w 3904343"/>
              <a:gd name="connsiteY55" fmla="*/ 638629 h 711200"/>
              <a:gd name="connsiteX56" fmla="*/ 1582057 w 3904343"/>
              <a:gd name="connsiteY56" fmla="*/ 667657 h 711200"/>
              <a:gd name="connsiteX57" fmla="*/ 1959429 w 3904343"/>
              <a:gd name="connsiteY57" fmla="*/ 667657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4343" h="711200">
                <a:moveTo>
                  <a:pt x="1640114" y="638629"/>
                </a:moveTo>
                <a:cubicBezTo>
                  <a:pt x="2032987" y="668849"/>
                  <a:pt x="1886884" y="663749"/>
                  <a:pt x="2540000" y="638629"/>
                </a:cubicBezTo>
                <a:cubicBezTo>
                  <a:pt x="2555288" y="638041"/>
                  <a:pt x="2568421" y="626440"/>
                  <a:pt x="2583543" y="624114"/>
                </a:cubicBezTo>
                <a:cubicBezTo>
                  <a:pt x="2631600" y="616721"/>
                  <a:pt x="2680305" y="614438"/>
                  <a:pt x="2728686" y="609600"/>
                </a:cubicBezTo>
                <a:cubicBezTo>
                  <a:pt x="2835124" y="614438"/>
                  <a:pt x="2941743" y="616243"/>
                  <a:pt x="3048000" y="624114"/>
                </a:cubicBezTo>
                <a:cubicBezTo>
                  <a:pt x="3072602" y="625936"/>
                  <a:pt x="3096150" y="635140"/>
                  <a:pt x="3120572" y="638629"/>
                </a:cubicBezTo>
                <a:cubicBezTo>
                  <a:pt x="3163942" y="644825"/>
                  <a:pt x="3207728" y="647709"/>
                  <a:pt x="3251200" y="653143"/>
                </a:cubicBezTo>
                <a:cubicBezTo>
                  <a:pt x="3285146" y="657386"/>
                  <a:pt x="3318933" y="662819"/>
                  <a:pt x="3352800" y="667657"/>
                </a:cubicBezTo>
                <a:cubicBezTo>
                  <a:pt x="3367314" y="672495"/>
                  <a:pt x="3381341" y="679171"/>
                  <a:pt x="3396343" y="682172"/>
                </a:cubicBezTo>
                <a:cubicBezTo>
                  <a:pt x="3532741" y="709452"/>
                  <a:pt x="3542904" y="693689"/>
                  <a:pt x="3715657" y="682172"/>
                </a:cubicBezTo>
                <a:cubicBezTo>
                  <a:pt x="3730171" y="677334"/>
                  <a:pt x="3745516" y="674499"/>
                  <a:pt x="3759200" y="667657"/>
                </a:cubicBezTo>
                <a:cubicBezTo>
                  <a:pt x="3791822" y="651346"/>
                  <a:pt x="3823357" y="622602"/>
                  <a:pt x="3846286" y="595086"/>
                </a:cubicBezTo>
                <a:cubicBezTo>
                  <a:pt x="3857453" y="581685"/>
                  <a:pt x="3868229" y="567483"/>
                  <a:pt x="3875314" y="551543"/>
                </a:cubicBezTo>
                <a:cubicBezTo>
                  <a:pt x="3887741" y="523581"/>
                  <a:pt x="3904343" y="464457"/>
                  <a:pt x="3904343" y="464457"/>
                </a:cubicBezTo>
                <a:cubicBezTo>
                  <a:pt x="3899505" y="435429"/>
                  <a:pt x="3909208" y="399519"/>
                  <a:pt x="3889829" y="377372"/>
                </a:cubicBezTo>
                <a:cubicBezTo>
                  <a:pt x="3869679" y="354344"/>
                  <a:pt x="3831772" y="358019"/>
                  <a:pt x="3802743" y="348343"/>
                </a:cubicBezTo>
                <a:lnTo>
                  <a:pt x="3759200" y="333829"/>
                </a:lnTo>
                <a:cubicBezTo>
                  <a:pt x="3744686" y="328991"/>
                  <a:pt x="3730838" y="321212"/>
                  <a:pt x="3715657" y="319314"/>
                </a:cubicBezTo>
                <a:cubicBezTo>
                  <a:pt x="3676952" y="314476"/>
                  <a:pt x="3638095" y="310731"/>
                  <a:pt x="3599543" y="304800"/>
                </a:cubicBezTo>
                <a:cubicBezTo>
                  <a:pt x="3575160" y="301049"/>
                  <a:pt x="3551393" y="293775"/>
                  <a:pt x="3526972" y="290286"/>
                </a:cubicBezTo>
                <a:cubicBezTo>
                  <a:pt x="3483601" y="284090"/>
                  <a:pt x="3439886" y="280610"/>
                  <a:pt x="3396343" y="275772"/>
                </a:cubicBezTo>
                <a:cubicBezTo>
                  <a:pt x="3227478" y="233554"/>
                  <a:pt x="3420064" y="275772"/>
                  <a:pt x="3033486" y="275772"/>
                </a:cubicBezTo>
                <a:cubicBezTo>
                  <a:pt x="2931771" y="275772"/>
                  <a:pt x="2830286" y="266095"/>
                  <a:pt x="2728686" y="261257"/>
                </a:cubicBezTo>
                <a:cubicBezTo>
                  <a:pt x="2434227" y="219192"/>
                  <a:pt x="2801674" y="272487"/>
                  <a:pt x="2540000" y="232229"/>
                </a:cubicBezTo>
                <a:cubicBezTo>
                  <a:pt x="2506187" y="227027"/>
                  <a:pt x="2472529" y="220068"/>
                  <a:pt x="2438400" y="217714"/>
                </a:cubicBezTo>
                <a:cubicBezTo>
                  <a:pt x="2332105" y="210383"/>
                  <a:pt x="2225524" y="208038"/>
                  <a:pt x="2119086" y="203200"/>
                </a:cubicBezTo>
                <a:cubicBezTo>
                  <a:pt x="2075543" y="198362"/>
                  <a:pt x="2031759" y="195348"/>
                  <a:pt x="1988457" y="188686"/>
                </a:cubicBezTo>
                <a:cubicBezTo>
                  <a:pt x="1968741" y="185653"/>
                  <a:pt x="1949961" y="178084"/>
                  <a:pt x="1930400" y="174172"/>
                </a:cubicBezTo>
                <a:cubicBezTo>
                  <a:pt x="1901542" y="168400"/>
                  <a:pt x="1872401" y="164132"/>
                  <a:pt x="1843314" y="159657"/>
                </a:cubicBezTo>
                <a:cubicBezTo>
                  <a:pt x="1809501" y="154455"/>
                  <a:pt x="1775373" y="151263"/>
                  <a:pt x="1741714" y="145143"/>
                </a:cubicBezTo>
                <a:cubicBezTo>
                  <a:pt x="1722088" y="141575"/>
                  <a:pt x="1703463" y="133006"/>
                  <a:pt x="1683657" y="130629"/>
                </a:cubicBezTo>
                <a:cubicBezTo>
                  <a:pt x="1582324" y="118469"/>
                  <a:pt x="1378857" y="101600"/>
                  <a:pt x="1378857" y="101600"/>
                </a:cubicBezTo>
                <a:lnTo>
                  <a:pt x="1306286" y="87086"/>
                </a:lnTo>
                <a:cubicBezTo>
                  <a:pt x="1273816" y="81182"/>
                  <a:pt x="1197393" y="71651"/>
                  <a:pt x="1161143" y="58057"/>
                </a:cubicBezTo>
                <a:cubicBezTo>
                  <a:pt x="1140805" y="50430"/>
                  <a:pt x="1087264" y="15900"/>
                  <a:pt x="1059543" y="14514"/>
                </a:cubicBezTo>
                <a:cubicBezTo>
                  <a:pt x="880691" y="5571"/>
                  <a:pt x="701524" y="4838"/>
                  <a:pt x="522514" y="0"/>
                </a:cubicBezTo>
                <a:cubicBezTo>
                  <a:pt x="454781" y="4838"/>
                  <a:pt x="386805" y="7015"/>
                  <a:pt x="319314" y="14514"/>
                </a:cubicBezTo>
                <a:cubicBezTo>
                  <a:pt x="207792" y="26906"/>
                  <a:pt x="309810" y="23521"/>
                  <a:pt x="217714" y="58057"/>
                </a:cubicBezTo>
                <a:cubicBezTo>
                  <a:pt x="194615" y="66719"/>
                  <a:pt x="169333" y="67734"/>
                  <a:pt x="145143" y="72572"/>
                </a:cubicBezTo>
                <a:cubicBezTo>
                  <a:pt x="110422" y="95719"/>
                  <a:pt x="83456" y="109584"/>
                  <a:pt x="58057" y="145143"/>
                </a:cubicBezTo>
                <a:cubicBezTo>
                  <a:pt x="45481" y="162749"/>
                  <a:pt x="39764" y="184414"/>
                  <a:pt x="29029" y="203200"/>
                </a:cubicBezTo>
                <a:cubicBezTo>
                  <a:pt x="20374" y="218346"/>
                  <a:pt x="9676" y="232229"/>
                  <a:pt x="0" y="246743"/>
                </a:cubicBezTo>
                <a:cubicBezTo>
                  <a:pt x="9819" y="403844"/>
                  <a:pt x="4240" y="442117"/>
                  <a:pt x="29029" y="566057"/>
                </a:cubicBezTo>
                <a:cubicBezTo>
                  <a:pt x="37357" y="607698"/>
                  <a:pt x="41587" y="636671"/>
                  <a:pt x="72572" y="667657"/>
                </a:cubicBezTo>
                <a:cubicBezTo>
                  <a:pt x="100710" y="695795"/>
                  <a:pt x="124241" y="699395"/>
                  <a:pt x="159657" y="711200"/>
                </a:cubicBezTo>
                <a:cubicBezTo>
                  <a:pt x="256419" y="706362"/>
                  <a:pt x="353395" y="704732"/>
                  <a:pt x="449943" y="696686"/>
                </a:cubicBezTo>
                <a:cubicBezTo>
                  <a:pt x="469822" y="695029"/>
                  <a:pt x="488527" y="686499"/>
                  <a:pt x="508000" y="682172"/>
                </a:cubicBezTo>
                <a:cubicBezTo>
                  <a:pt x="532082" y="676820"/>
                  <a:pt x="556639" y="673640"/>
                  <a:pt x="580572" y="667657"/>
                </a:cubicBezTo>
                <a:cubicBezTo>
                  <a:pt x="595414" y="663946"/>
                  <a:pt x="609112" y="656143"/>
                  <a:pt x="624114" y="653143"/>
                </a:cubicBezTo>
                <a:cubicBezTo>
                  <a:pt x="657660" y="646434"/>
                  <a:pt x="692055" y="644749"/>
                  <a:pt x="725714" y="638629"/>
                </a:cubicBezTo>
                <a:cubicBezTo>
                  <a:pt x="745341" y="635061"/>
                  <a:pt x="764024" y="626935"/>
                  <a:pt x="783772" y="624114"/>
                </a:cubicBezTo>
                <a:cubicBezTo>
                  <a:pt x="831905" y="617238"/>
                  <a:pt x="880589" y="614969"/>
                  <a:pt x="928914" y="609600"/>
                </a:cubicBezTo>
                <a:cubicBezTo>
                  <a:pt x="967682" y="605293"/>
                  <a:pt x="1006324" y="599924"/>
                  <a:pt x="1045029" y="595086"/>
                </a:cubicBezTo>
                <a:cubicBezTo>
                  <a:pt x="1132115" y="599924"/>
                  <a:pt x="1219424" y="601704"/>
                  <a:pt x="1306286" y="609600"/>
                </a:cubicBezTo>
                <a:cubicBezTo>
                  <a:pt x="1326152" y="611406"/>
                  <a:pt x="1344782" y="620202"/>
                  <a:pt x="1364343" y="624114"/>
                </a:cubicBezTo>
                <a:cubicBezTo>
                  <a:pt x="1393201" y="629886"/>
                  <a:pt x="1422701" y="632245"/>
                  <a:pt x="1451429" y="638629"/>
                </a:cubicBezTo>
                <a:cubicBezTo>
                  <a:pt x="1526798" y="655378"/>
                  <a:pt x="1472364" y="664229"/>
                  <a:pt x="1582057" y="667657"/>
                </a:cubicBezTo>
                <a:cubicBezTo>
                  <a:pt x="1707786" y="671586"/>
                  <a:pt x="1833638" y="667657"/>
                  <a:pt x="1959429" y="667657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940923" y="4310743"/>
            <a:ext cx="7230620" cy="696686"/>
          </a:xfrm>
          <a:custGeom>
            <a:avLst/>
            <a:gdLst>
              <a:gd name="connsiteX0" fmla="*/ 2760220 w 7230620"/>
              <a:gd name="connsiteY0" fmla="*/ 159657 h 696686"/>
              <a:gd name="connsiteX1" fmla="*/ 2484448 w 7230620"/>
              <a:gd name="connsiteY1" fmla="*/ 159657 h 696686"/>
              <a:gd name="connsiteX2" fmla="*/ 2150620 w 7230620"/>
              <a:gd name="connsiteY2" fmla="*/ 174171 h 696686"/>
              <a:gd name="connsiteX3" fmla="*/ 2005477 w 7230620"/>
              <a:gd name="connsiteY3" fmla="*/ 188686 h 696686"/>
              <a:gd name="connsiteX4" fmla="*/ 1903877 w 7230620"/>
              <a:gd name="connsiteY4" fmla="*/ 203200 h 696686"/>
              <a:gd name="connsiteX5" fmla="*/ 1787763 w 7230620"/>
              <a:gd name="connsiteY5" fmla="*/ 217714 h 696686"/>
              <a:gd name="connsiteX6" fmla="*/ 1642620 w 7230620"/>
              <a:gd name="connsiteY6" fmla="*/ 232228 h 696686"/>
              <a:gd name="connsiteX7" fmla="*/ 1584563 w 7230620"/>
              <a:gd name="connsiteY7" fmla="*/ 246743 h 696686"/>
              <a:gd name="connsiteX8" fmla="*/ 989477 w 7230620"/>
              <a:gd name="connsiteY8" fmla="*/ 246743 h 696686"/>
              <a:gd name="connsiteX9" fmla="*/ 873363 w 7230620"/>
              <a:gd name="connsiteY9" fmla="*/ 232228 h 696686"/>
              <a:gd name="connsiteX10" fmla="*/ 205706 w 7230620"/>
              <a:gd name="connsiteY10" fmla="*/ 261257 h 696686"/>
              <a:gd name="connsiteX11" fmla="*/ 75077 w 7230620"/>
              <a:gd name="connsiteY11" fmla="*/ 319314 h 696686"/>
              <a:gd name="connsiteX12" fmla="*/ 31534 w 7230620"/>
              <a:gd name="connsiteY12" fmla="*/ 333828 h 696686"/>
              <a:gd name="connsiteX13" fmla="*/ 2506 w 7230620"/>
              <a:gd name="connsiteY13" fmla="*/ 377371 h 696686"/>
              <a:gd name="connsiteX14" fmla="*/ 46048 w 7230620"/>
              <a:gd name="connsiteY14" fmla="*/ 566057 h 696686"/>
              <a:gd name="connsiteX15" fmla="*/ 133134 w 7230620"/>
              <a:gd name="connsiteY15" fmla="*/ 653143 h 696686"/>
              <a:gd name="connsiteX16" fmla="*/ 336334 w 7230620"/>
              <a:gd name="connsiteY16" fmla="*/ 696686 h 696686"/>
              <a:gd name="connsiteX17" fmla="*/ 786277 w 7230620"/>
              <a:gd name="connsiteY17" fmla="*/ 682171 h 696686"/>
              <a:gd name="connsiteX18" fmla="*/ 887877 w 7230620"/>
              <a:gd name="connsiteY18" fmla="*/ 667657 h 696686"/>
              <a:gd name="connsiteX19" fmla="*/ 1003991 w 7230620"/>
              <a:gd name="connsiteY19" fmla="*/ 653143 h 696686"/>
              <a:gd name="connsiteX20" fmla="*/ 1221706 w 7230620"/>
              <a:gd name="connsiteY20" fmla="*/ 638628 h 696686"/>
              <a:gd name="connsiteX21" fmla="*/ 1903877 w 7230620"/>
              <a:gd name="connsiteY21" fmla="*/ 609600 h 696686"/>
              <a:gd name="connsiteX22" fmla="*/ 3834277 w 7230620"/>
              <a:gd name="connsiteY22" fmla="*/ 624114 h 696686"/>
              <a:gd name="connsiteX23" fmla="*/ 4168106 w 7230620"/>
              <a:gd name="connsiteY23" fmla="*/ 653143 h 696686"/>
              <a:gd name="connsiteX24" fmla="*/ 4516448 w 7230620"/>
              <a:gd name="connsiteY24" fmla="*/ 682171 h 696686"/>
              <a:gd name="connsiteX25" fmla="*/ 4951877 w 7230620"/>
              <a:gd name="connsiteY25" fmla="*/ 667657 h 696686"/>
              <a:gd name="connsiteX26" fmla="*/ 5038963 w 7230620"/>
              <a:gd name="connsiteY26" fmla="*/ 653143 h 696686"/>
              <a:gd name="connsiteX27" fmla="*/ 5198620 w 7230620"/>
              <a:gd name="connsiteY27" fmla="*/ 638628 h 696686"/>
              <a:gd name="connsiteX28" fmla="*/ 5692106 w 7230620"/>
              <a:gd name="connsiteY28" fmla="*/ 609600 h 696686"/>
              <a:gd name="connsiteX29" fmla="*/ 5793706 w 7230620"/>
              <a:gd name="connsiteY29" fmla="*/ 595086 h 696686"/>
              <a:gd name="connsiteX30" fmla="*/ 5880791 w 7230620"/>
              <a:gd name="connsiteY30" fmla="*/ 580571 h 696686"/>
              <a:gd name="connsiteX31" fmla="*/ 6011420 w 7230620"/>
              <a:gd name="connsiteY31" fmla="*/ 566057 h 696686"/>
              <a:gd name="connsiteX32" fmla="*/ 6113020 w 7230620"/>
              <a:gd name="connsiteY32" fmla="*/ 551543 h 696686"/>
              <a:gd name="connsiteX33" fmla="*/ 6374277 w 7230620"/>
              <a:gd name="connsiteY33" fmla="*/ 537028 h 696686"/>
              <a:gd name="connsiteX34" fmla="*/ 6635534 w 7230620"/>
              <a:gd name="connsiteY34" fmla="*/ 508000 h 696686"/>
              <a:gd name="connsiteX35" fmla="*/ 7114506 w 7230620"/>
              <a:gd name="connsiteY35" fmla="*/ 478971 h 696686"/>
              <a:gd name="connsiteX36" fmla="*/ 7172563 w 7230620"/>
              <a:gd name="connsiteY36" fmla="*/ 464457 h 696686"/>
              <a:gd name="connsiteX37" fmla="*/ 7230620 w 7230620"/>
              <a:gd name="connsiteY37" fmla="*/ 362857 h 696686"/>
              <a:gd name="connsiteX38" fmla="*/ 7216106 w 7230620"/>
              <a:gd name="connsiteY38" fmla="*/ 304800 h 696686"/>
              <a:gd name="connsiteX39" fmla="*/ 7085477 w 7230620"/>
              <a:gd name="connsiteY39" fmla="*/ 188686 h 696686"/>
              <a:gd name="connsiteX40" fmla="*/ 7041934 w 7230620"/>
              <a:gd name="connsiteY40" fmla="*/ 174171 h 696686"/>
              <a:gd name="connsiteX41" fmla="*/ 6679077 w 7230620"/>
              <a:gd name="connsiteY41" fmla="*/ 145143 h 696686"/>
              <a:gd name="connsiteX42" fmla="*/ 6591991 w 7230620"/>
              <a:gd name="connsiteY42" fmla="*/ 130628 h 696686"/>
              <a:gd name="connsiteX43" fmla="*/ 6635534 w 7230620"/>
              <a:gd name="connsiteY43" fmla="*/ 87086 h 696686"/>
              <a:gd name="connsiteX44" fmla="*/ 6693591 w 7230620"/>
              <a:gd name="connsiteY44" fmla="*/ 58057 h 696686"/>
              <a:gd name="connsiteX45" fmla="*/ 6780677 w 7230620"/>
              <a:gd name="connsiteY45" fmla="*/ 0 h 696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230620" h="696686">
                <a:moveTo>
                  <a:pt x="2760220" y="159657"/>
                </a:moveTo>
                <a:cubicBezTo>
                  <a:pt x="2591503" y="193399"/>
                  <a:pt x="2793615" y="159657"/>
                  <a:pt x="2484448" y="159657"/>
                </a:cubicBezTo>
                <a:cubicBezTo>
                  <a:pt x="2373067" y="159657"/>
                  <a:pt x="2261896" y="169333"/>
                  <a:pt x="2150620" y="174171"/>
                </a:cubicBezTo>
                <a:lnTo>
                  <a:pt x="2005477" y="188686"/>
                </a:lnTo>
                <a:cubicBezTo>
                  <a:pt x="1971501" y="192683"/>
                  <a:pt x="1937787" y="198679"/>
                  <a:pt x="1903877" y="203200"/>
                </a:cubicBezTo>
                <a:lnTo>
                  <a:pt x="1787763" y="217714"/>
                </a:lnTo>
                <a:cubicBezTo>
                  <a:pt x="1739438" y="223083"/>
                  <a:pt x="1691001" y="227390"/>
                  <a:pt x="1642620" y="232228"/>
                </a:cubicBezTo>
                <a:cubicBezTo>
                  <a:pt x="1623268" y="237066"/>
                  <a:pt x="1604240" y="243464"/>
                  <a:pt x="1584563" y="246743"/>
                </a:cubicBezTo>
                <a:cubicBezTo>
                  <a:pt x="1368049" y="282829"/>
                  <a:pt x="1269526" y="255229"/>
                  <a:pt x="989477" y="246743"/>
                </a:cubicBezTo>
                <a:cubicBezTo>
                  <a:pt x="950772" y="241905"/>
                  <a:pt x="912369" y="232228"/>
                  <a:pt x="873363" y="232228"/>
                </a:cubicBezTo>
                <a:cubicBezTo>
                  <a:pt x="354876" y="232228"/>
                  <a:pt x="469831" y="217237"/>
                  <a:pt x="205706" y="261257"/>
                </a:cubicBezTo>
                <a:cubicBezTo>
                  <a:pt x="136703" y="307259"/>
                  <a:pt x="178712" y="284770"/>
                  <a:pt x="75077" y="319314"/>
                </a:cubicBezTo>
                <a:lnTo>
                  <a:pt x="31534" y="333828"/>
                </a:lnTo>
                <a:cubicBezTo>
                  <a:pt x="21858" y="348342"/>
                  <a:pt x="3844" y="359978"/>
                  <a:pt x="2506" y="377371"/>
                </a:cubicBezTo>
                <a:cubicBezTo>
                  <a:pt x="-3560" y="456229"/>
                  <a:pt x="-1944" y="512065"/>
                  <a:pt x="46048" y="566057"/>
                </a:cubicBezTo>
                <a:cubicBezTo>
                  <a:pt x="73322" y="596740"/>
                  <a:pt x="95017" y="637897"/>
                  <a:pt x="133134" y="653143"/>
                </a:cubicBezTo>
                <a:cubicBezTo>
                  <a:pt x="246383" y="698441"/>
                  <a:pt x="179811" y="679294"/>
                  <a:pt x="336334" y="696686"/>
                </a:cubicBezTo>
                <a:cubicBezTo>
                  <a:pt x="486315" y="691848"/>
                  <a:pt x="636425" y="690058"/>
                  <a:pt x="786277" y="682171"/>
                </a:cubicBezTo>
                <a:cubicBezTo>
                  <a:pt x="820440" y="680373"/>
                  <a:pt x="853967" y="672178"/>
                  <a:pt x="887877" y="667657"/>
                </a:cubicBezTo>
                <a:cubicBezTo>
                  <a:pt x="926541" y="662502"/>
                  <a:pt x="965132" y="656522"/>
                  <a:pt x="1003991" y="653143"/>
                </a:cubicBezTo>
                <a:cubicBezTo>
                  <a:pt x="1076450" y="646842"/>
                  <a:pt x="1149079" y="642554"/>
                  <a:pt x="1221706" y="638628"/>
                </a:cubicBezTo>
                <a:cubicBezTo>
                  <a:pt x="1392547" y="629393"/>
                  <a:pt x="1740620" y="616130"/>
                  <a:pt x="1903877" y="609600"/>
                </a:cubicBezTo>
                <a:lnTo>
                  <a:pt x="3834277" y="624114"/>
                </a:lnTo>
                <a:cubicBezTo>
                  <a:pt x="3912867" y="625191"/>
                  <a:pt x="4082423" y="645583"/>
                  <a:pt x="4168106" y="653143"/>
                </a:cubicBezTo>
                <a:lnTo>
                  <a:pt x="4516448" y="682171"/>
                </a:lnTo>
                <a:cubicBezTo>
                  <a:pt x="4661591" y="677333"/>
                  <a:pt x="4806877" y="675712"/>
                  <a:pt x="4951877" y="667657"/>
                </a:cubicBezTo>
                <a:cubicBezTo>
                  <a:pt x="4981261" y="666025"/>
                  <a:pt x="5009736" y="656582"/>
                  <a:pt x="5038963" y="653143"/>
                </a:cubicBezTo>
                <a:cubicBezTo>
                  <a:pt x="5092035" y="646899"/>
                  <a:pt x="5145366" y="643066"/>
                  <a:pt x="5198620" y="638628"/>
                </a:cubicBezTo>
                <a:cubicBezTo>
                  <a:pt x="5436632" y="618793"/>
                  <a:pt x="5408288" y="623115"/>
                  <a:pt x="5692106" y="609600"/>
                </a:cubicBezTo>
                <a:lnTo>
                  <a:pt x="5793706" y="595086"/>
                </a:lnTo>
                <a:cubicBezTo>
                  <a:pt x="5822793" y="590611"/>
                  <a:pt x="5851620" y="584460"/>
                  <a:pt x="5880791" y="580571"/>
                </a:cubicBezTo>
                <a:cubicBezTo>
                  <a:pt x="5924218" y="574781"/>
                  <a:pt x="5967947" y="571491"/>
                  <a:pt x="6011420" y="566057"/>
                </a:cubicBezTo>
                <a:cubicBezTo>
                  <a:pt x="6045366" y="561814"/>
                  <a:pt x="6078918" y="554271"/>
                  <a:pt x="6113020" y="551543"/>
                </a:cubicBezTo>
                <a:cubicBezTo>
                  <a:pt x="6199962" y="544588"/>
                  <a:pt x="6287191" y="541866"/>
                  <a:pt x="6374277" y="537028"/>
                </a:cubicBezTo>
                <a:cubicBezTo>
                  <a:pt x="6501517" y="505219"/>
                  <a:pt x="6401188" y="526747"/>
                  <a:pt x="6635534" y="508000"/>
                </a:cubicBezTo>
                <a:cubicBezTo>
                  <a:pt x="6985236" y="480024"/>
                  <a:pt x="6574455" y="503520"/>
                  <a:pt x="7114506" y="478971"/>
                </a:cubicBezTo>
                <a:cubicBezTo>
                  <a:pt x="7133858" y="474133"/>
                  <a:pt x="7156331" y="476051"/>
                  <a:pt x="7172563" y="464457"/>
                </a:cubicBezTo>
                <a:cubicBezTo>
                  <a:pt x="7211007" y="436997"/>
                  <a:pt x="7217487" y="402257"/>
                  <a:pt x="7230620" y="362857"/>
                </a:cubicBezTo>
                <a:cubicBezTo>
                  <a:pt x="7225782" y="343505"/>
                  <a:pt x="7227545" y="321142"/>
                  <a:pt x="7216106" y="304800"/>
                </a:cubicBezTo>
                <a:cubicBezTo>
                  <a:pt x="7195390" y="275206"/>
                  <a:pt x="7129735" y="210815"/>
                  <a:pt x="7085477" y="188686"/>
                </a:cubicBezTo>
                <a:cubicBezTo>
                  <a:pt x="7071793" y="181844"/>
                  <a:pt x="7057146" y="175801"/>
                  <a:pt x="7041934" y="174171"/>
                </a:cubicBezTo>
                <a:cubicBezTo>
                  <a:pt x="6921286" y="161244"/>
                  <a:pt x="6679077" y="145143"/>
                  <a:pt x="6679077" y="145143"/>
                </a:cubicBezTo>
                <a:cubicBezTo>
                  <a:pt x="6650048" y="140305"/>
                  <a:pt x="6609649" y="154171"/>
                  <a:pt x="6591991" y="130628"/>
                </a:cubicBezTo>
                <a:cubicBezTo>
                  <a:pt x="6579675" y="114207"/>
                  <a:pt x="6618831" y="99017"/>
                  <a:pt x="6635534" y="87086"/>
                </a:cubicBezTo>
                <a:cubicBezTo>
                  <a:pt x="6653140" y="74510"/>
                  <a:pt x="6675243" y="69524"/>
                  <a:pt x="6693591" y="58057"/>
                </a:cubicBezTo>
                <a:cubicBezTo>
                  <a:pt x="6827001" y="-25325"/>
                  <a:pt x="6700183" y="40246"/>
                  <a:pt x="6780677" y="0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2686" y="228600"/>
            <a:ext cx="82296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000000"/>
                </a:solidFill>
              </a:rPr>
              <a:t>Süleyman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I feasts with about 15 tons of </a:t>
            </a:r>
            <a:r>
              <a:rPr lang="en-US" b="1" i="1" dirty="0" smtClean="0">
                <a:solidFill>
                  <a:srgbClr val="000000"/>
                </a:solidFill>
              </a:rPr>
              <a:t>very</a:t>
            </a:r>
            <a:r>
              <a:rPr lang="en-US" b="1" dirty="0" smtClean="0">
                <a:solidFill>
                  <a:srgbClr val="000000"/>
                </a:solidFill>
              </a:rPr>
              <a:t> expensive sugar . . .</a:t>
            </a:r>
          </a:p>
        </p:txBody>
      </p:sp>
    </p:spTree>
    <p:extLst>
      <p:ext uri="{BB962C8B-B14F-4D97-AF65-F5344CB8AC3E}">
        <p14:creationId xmlns:p14="http://schemas.microsoft.com/office/powerpoint/2010/main" val="4216004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upload.wikimedia.org/wikipedia/commons/4/4f/Orient_sweets_%28special_halva%29_Samarkand%2C_Siya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71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62000" y="1290221"/>
            <a:ext cx="7772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The confectionary kitchen at the </a:t>
            </a:r>
            <a:r>
              <a:rPr lang="en-US" sz="2800" b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Topkapi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Palace of 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Sultan </a:t>
            </a:r>
            <a:r>
              <a:rPr lang="en-US" sz="2800" b="1" dirty="0" err="1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Süleyman</a:t>
            </a: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I “The Magnificent” 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(1494–1566)</a:t>
            </a: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in Istanbul 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was called the </a:t>
            </a:r>
            <a:r>
              <a:rPr lang="en-US" sz="2800" b="1" i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Helvahane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, the “House of </a:t>
            </a:r>
            <a:r>
              <a:rPr lang="en-US" sz="2800" b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Helva</a:t>
            </a: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.”</a:t>
            </a:r>
          </a:p>
          <a:p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</a:t>
            </a:r>
            <a:endParaRPr lang="en-US" sz="2800" b="1" dirty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  <a:p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A 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French visitor to </a:t>
            </a:r>
            <a:r>
              <a:rPr lang="en-US" sz="2800" b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Topkapi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Palace in 1675 noted that there were six or seven kitchens dedicated to confectionary alone, with perhaps 400 “</a:t>
            </a:r>
            <a:r>
              <a:rPr lang="en-US" sz="2800" b="1" i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Halvagis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” dedicated to </a:t>
            </a:r>
            <a:r>
              <a:rPr lang="en-US" sz="2800" b="1" i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helva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production. According to 17</a:t>
            </a:r>
            <a:r>
              <a:rPr lang="en-US" sz="2800" b="1" baseline="30000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th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-century records, 812 people worked under the head of </a:t>
            </a:r>
            <a:r>
              <a:rPr lang="en-US" sz="2800" b="1" i="1" dirty="0" err="1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helva</a:t>
            </a:r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chefs.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2800" y="6488668"/>
            <a:ext cx="2279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/>
              <a:t>Sweet Treats</a:t>
            </a:r>
            <a:r>
              <a:rPr lang="en-US" sz="1400" dirty="0" smtClean="0"/>
              <a:t>, pp. 337-339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99068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loximages.chicago2.vip.townnews.com/nwitimes.com/content/tncms/assets/v3/editorial/9/5b/95b05396-de69-519b-a21d-6b4230425e9c/506e4cf80d5fc.preview-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39" y="210000"/>
            <a:ext cx="4203031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0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loximages.chicago2.vip.townnews.com/nwitimes.com/content/tncms/assets/v3/editorial/9/5b/95b05396-de69-519b-a21d-6b4230425e9c/506e4cf80d5fc.preview-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39" y="210000"/>
            <a:ext cx="4203031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91542" y="547914"/>
            <a:ext cx="2970394" cy="9202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prstClr val="white"/>
                </a:solidFill>
              </a:rPr>
              <a:t>Introduced . . .</a:t>
            </a:r>
          </a:p>
        </p:txBody>
      </p:sp>
    </p:spTree>
    <p:extLst>
      <p:ext uri="{BB962C8B-B14F-4D97-AF65-F5344CB8AC3E}">
        <p14:creationId xmlns:p14="http://schemas.microsoft.com/office/powerpoint/2010/main" val="19063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loximages.chicago2.vip.townnews.com/nwitimes.com/content/tncms/assets/v3/editorial/9/5b/95b05396-de69-519b-a21d-6b4230425e9c/506e4cf80d5fc.preview-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39" y="210000"/>
            <a:ext cx="4203031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29229" y="2111514"/>
            <a:ext cx="6482031" cy="9202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prstClr val="white"/>
                </a:solidFill>
              </a:rPr>
              <a:t>a</a:t>
            </a:r>
            <a:r>
              <a:rPr lang="en-US" sz="4000" b="1" dirty="0" smtClean="0">
                <a:solidFill>
                  <a:prstClr val="white"/>
                </a:solidFill>
              </a:rPr>
              <a:t>s well as mac and cheese . . .</a:t>
            </a:r>
          </a:p>
        </p:txBody>
      </p:sp>
    </p:spTree>
    <p:extLst>
      <p:ext uri="{BB962C8B-B14F-4D97-AF65-F5344CB8AC3E}">
        <p14:creationId xmlns:p14="http://schemas.microsoft.com/office/powerpoint/2010/main" val="31576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loximages.chicago2.vip.townnews.com/nwitimes.com/content/tncms/assets/v3/editorial/9/5b/95b05396-de69-519b-a21d-6b4230425e9c/506e4cf80d5fc.preview-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39" y="210000"/>
            <a:ext cx="4203031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29229" y="2111514"/>
            <a:ext cx="6482031" cy="1843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prstClr val="white"/>
                </a:solidFill>
              </a:rPr>
              <a:t>a</a:t>
            </a:r>
            <a:r>
              <a:rPr lang="en-US" sz="4000" b="1" dirty="0" smtClean="0">
                <a:solidFill>
                  <a:prstClr val="white"/>
                </a:solidFill>
              </a:rPr>
              <a:t>s well as mac and cheese . . .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prstClr val="white"/>
                </a:solidFill>
              </a:rPr>
              <a:t>and ice cream . . .</a:t>
            </a:r>
            <a:endParaRPr lang="en-US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06053"/>
            <a:ext cx="8229600" cy="3104147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1075444" y="3933371"/>
            <a:ext cx="4295498" cy="440389"/>
          </a:xfrm>
          <a:custGeom>
            <a:avLst/>
            <a:gdLst>
              <a:gd name="connsiteX0" fmla="*/ 2103185 w 4295498"/>
              <a:gd name="connsiteY0" fmla="*/ 319315 h 440389"/>
              <a:gd name="connsiteX1" fmla="*/ 1319413 w 4295498"/>
              <a:gd name="connsiteY1" fmla="*/ 319315 h 440389"/>
              <a:gd name="connsiteX2" fmla="*/ 1232327 w 4295498"/>
              <a:gd name="connsiteY2" fmla="*/ 348343 h 440389"/>
              <a:gd name="connsiteX3" fmla="*/ 1188785 w 4295498"/>
              <a:gd name="connsiteY3" fmla="*/ 362858 h 440389"/>
              <a:gd name="connsiteX4" fmla="*/ 27642 w 4295498"/>
              <a:gd name="connsiteY4" fmla="*/ 290286 h 440389"/>
              <a:gd name="connsiteX5" fmla="*/ 27642 w 4295498"/>
              <a:gd name="connsiteY5" fmla="*/ 72572 h 440389"/>
              <a:gd name="connsiteX6" fmla="*/ 114727 w 4295498"/>
              <a:gd name="connsiteY6" fmla="*/ 43543 h 440389"/>
              <a:gd name="connsiteX7" fmla="*/ 158270 w 4295498"/>
              <a:gd name="connsiteY7" fmla="*/ 29029 h 440389"/>
              <a:gd name="connsiteX8" fmla="*/ 535642 w 4295498"/>
              <a:gd name="connsiteY8" fmla="*/ 0 h 440389"/>
              <a:gd name="connsiteX9" fmla="*/ 1362956 w 4295498"/>
              <a:gd name="connsiteY9" fmla="*/ 14515 h 440389"/>
              <a:gd name="connsiteX10" fmla="*/ 1929013 w 4295498"/>
              <a:gd name="connsiteY10" fmla="*/ 0 h 440389"/>
              <a:gd name="connsiteX11" fmla="*/ 2799870 w 4295498"/>
              <a:gd name="connsiteY11" fmla="*/ 43543 h 440389"/>
              <a:gd name="connsiteX12" fmla="*/ 3264327 w 4295498"/>
              <a:gd name="connsiteY12" fmla="*/ 58058 h 440389"/>
              <a:gd name="connsiteX13" fmla="*/ 3496556 w 4295498"/>
              <a:gd name="connsiteY13" fmla="*/ 87086 h 440389"/>
              <a:gd name="connsiteX14" fmla="*/ 3728785 w 4295498"/>
              <a:gd name="connsiteY14" fmla="*/ 72572 h 440389"/>
              <a:gd name="connsiteX15" fmla="*/ 3801356 w 4295498"/>
              <a:gd name="connsiteY15" fmla="*/ 58058 h 440389"/>
              <a:gd name="connsiteX16" fmla="*/ 4149699 w 4295498"/>
              <a:gd name="connsiteY16" fmla="*/ 87086 h 440389"/>
              <a:gd name="connsiteX17" fmla="*/ 4193242 w 4295498"/>
              <a:gd name="connsiteY17" fmla="*/ 101600 h 440389"/>
              <a:gd name="connsiteX18" fmla="*/ 4265813 w 4295498"/>
              <a:gd name="connsiteY18" fmla="*/ 116115 h 440389"/>
              <a:gd name="connsiteX19" fmla="*/ 4294842 w 4295498"/>
              <a:gd name="connsiteY19" fmla="*/ 174172 h 440389"/>
              <a:gd name="connsiteX20" fmla="*/ 4236785 w 4295498"/>
              <a:gd name="connsiteY20" fmla="*/ 246743 h 440389"/>
              <a:gd name="connsiteX21" fmla="*/ 4222270 w 4295498"/>
              <a:gd name="connsiteY21" fmla="*/ 290286 h 440389"/>
              <a:gd name="connsiteX22" fmla="*/ 4135185 w 4295498"/>
              <a:gd name="connsiteY22" fmla="*/ 333829 h 440389"/>
              <a:gd name="connsiteX23" fmla="*/ 3931985 w 4295498"/>
              <a:gd name="connsiteY23" fmla="*/ 362858 h 440389"/>
              <a:gd name="connsiteX24" fmla="*/ 2712785 w 4295498"/>
              <a:gd name="connsiteY24" fmla="*/ 362858 h 440389"/>
              <a:gd name="connsiteX25" fmla="*/ 2582156 w 4295498"/>
              <a:gd name="connsiteY25" fmla="*/ 377372 h 440389"/>
              <a:gd name="connsiteX26" fmla="*/ 2103185 w 4295498"/>
              <a:gd name="connsiteY26" fmla="*/ 319315 h 440389"/>
              <a:gd name="connsiteX27" fmla="*/ 2103185 w 4295498"/>
              <a:gd name="connsiteY27" fmla="*/ 319315 h 44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295498" h="440389">
                <a:moveTo>
                  <a:pt x="2103185" y="319315"/>
                </a:moveTo>
                <a:cubicBezTo>
                  <a:pt x="1972556" y="319315"/>
                  <a:pt x="1887008" y="286569"/>
                  <a:pt x="1319413" y="319315"/>
                </a:cubicBezTo>
                <a:cubicBezTo>
                  <a:pt x="1288865" y="321077"/>
                  <a:pt x="1261356" y="338667"/>
                  <a:pt x="1232327" y="348343"/>
                </a:cubicBezTo>
                <a:lnTo>
                  <a:pt x="1188785" y="362858"/>
                </a:lnTo>
                <a:cubicBezTo>
                  <a:pt x="50666" y="333296"/>
                  <a:pt x="334695" y="597339"/>
                  <a:pt x="27642" y="290286"/>
                </a:cubicBezTo>
                <a:cubicBezTo>
                  <a:pt x="2994" y="216346"/>
                  <a:pt x="-19714" y="167284"/>
                  <a:pt x="27642" y="72572"/>
                </a:cubicBezTo>
                <a:cubicBezTo>
                  <a:pt x="41326" y="45204"/>
                  <a:pt x="85699" y="53219"/>
                  <a:pt x="114727" y="43543"/>
                </a:cubicBezTo>
                <a:cubicBezTo>
                  <a:pt x="129241" y="38705"/>
                  <a:pt x="143268" y="32029"/>
                  <a:pt x="158270" y="29029"/>
                </a:cubicBezTo>
                <a:cubicBezTo>
                  <a:pt x="330582" y="-5432"/>
                  <a:pt x="206200" y="15688"/>
                  <a:pt x="535642" y="0"/>
                </a:cubicBezTo>
                <a:lnTo>
                  <a:pt x="1362956" y="14515"/>
                </a:lnTo>
                <a:cubicBezTo>
                  <a:pt x="1551704" y="14515"/>
                  <a:pt x="1740265" y="0"/>
                  <a:pt x="1929013" y="0"/>
                </a:cubicBezTo>
                <a:cubicBezTo>
                  <a:pt x="2294660" y="0"/>
                  <a:pt x="2418112" y="31612"/>
                  <a:pt x="2799870" y="43543"/>
                </a:cubicBezTo>
                <a:lnTo>
                  <a:pt x="3264327" y="58058"/>
                </a:lnTo>
                <a:cubicBezTo>
                  <a:pt x="3309311" y="64484"/>
                  <a:pt x="3459971" y="87086"/>
                  <a:pt x="3496556" y="87086"/>
                </a:cubicBezTo>
                <a:cubicBezTo>
                  <a:pt x="3574117" y="87086"/>
                  <a:pt x="3651375" y="77410"/>
                  <a:pt x="3728785" y="72572"/>
                </a:cubicBezTo>
                <a:cubicBezTo>
                  <a:pt x="3752975" y="67734"/>
                  <a:pt x="3776687" y="58058"/>
                  <a:pt x="3801356" y="58058"/>
                </a:cubicBezTo>
                <a:cubicBezTo>
                  <a:pt x="3891066" y="58058"/>
                  <a:pt x="4044376" y="63681"/>
                  <a:pt x="4149699" y="87086"/>
                </a:cubicBezTo>
                <a:cubicBezTo>
                  <a:pt x="4164634" y="90405"/>
                  <a:pt x="4178399" y="97889"/>
                  <a:pt x="4193242" y="101600"/>
                </a:cubicBezTo>
                <a:cubicBezTo>
                  <a:pt x="4217175" y="107583"/>
                  <a:pt x="4241623" y="111277"/>
                  <a:pt x="4265813" y="116115"/>
                </a:cubicBezTo>
                <a:cubicBezTo>
                  <a:pt x="4275489" y="135467"/>
                  <a:pt x="4291782" y="152753"/>
                  <a:pt x="4294842" y="174172"/>
                </a:cubicBezTo>
                <a:cubicBezTo>
                  <a:pt x="4300938" y="216845"/>
                  <a:pt x="4263268" y="229088"/>
                  <a:pt x="4236785" y="246743"/>
                </a:cubicBezTo>
                <a:cubicBezTo>
                  <a:pt x="4231947" y="261257"/>
                  <a:pt x="4231828" y="278339"/>
                  <a:pt x="4222270" y="290286"/>
                </a:cubicBezTo>
                <a:cubicBezTo>
                  <a:pt x="4206586" y="309891"/>
                  <a:pt x="4159679" y="329507"/>
                  <a:pt x="4135185" y="333829"/>
                </a:cubicBezTo>
                <a:cubicBezTo>
                  <a:pt x="4067805" y="345720"/>
                  <a:pt x="3931985" y="362858"/>
                  <a:pt x="3931985" y="362858"/>
                </a:cubicBezTo>
                <a:cubicBezTo>
                  <a:pt x="3340330" y="343135"/>
                  <a:pt x="3452952" y="339360"/>
                  <a:pt x="2712785" y="362858"/>
                </a:cubicBezTo>
                <a:cubicBezTo>
                  <a:pt x="2668996" y="364248"/>
                  <a:pt x="2625699" y="372534"/>
                  <a:pt x="2582156" y="377372"/>
                </a:cubicBezTo>
                <a:cubicBezTo>
                  <a:pt x="1856319" y="353178"/>
                  <a:pt x="2287562" y="466819"/>
                  <a:pt x="2103185" y="319315"/>
                </a:cubicBezTo>
                <a:lnTo>
                  <a:pt x="2103185" y="319315"/>
                </a:ln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594360" y="3289664"/>
            <a:ext cx="2570480" cy="431075"/>
          </a:xfrm>
          <a:custGeom>
            <a:avLst/>
            <a:gdLst>
              <a:gd name="connsiteX0" fmla="*/ 464457 w 2336800"/>
              <a:gd name="connsiteY0" fmla="*/ 29029 h 391886"/>
              <a:gd name="connsiteX1" fmla="*/ 232229 w 2336800"/>
              <a:gd name="connsiteY1" fmla="*/ 43543 h 391886"/>
              <a:gd name="connsiteX2" fmla="*/ 58057 w 2336800"/>
              <a:gd name="connsiteY2" fmla="*/ 72571 h 391886"/>
              <a:gd name="connsiteX3" fmla="*/ 14515 w 2336800"/>
              <a:gd name="connsiteY3" fmla="*/ 101600 h 391886"/>
              <a:gd name="connsiteX4" fmla="*/ 0 w 2336800"/>
              <a:gd name="connsiteY4" fmla="*/ 145143 h 391886"/>
              <a:gd name="connsiteX5" fmla="*/ 14515 w 2336800"/>
              <a:gd name="connsiteY5" fmla="*/ 217714 h 391886"/>
              <a:gd name="connsiteX6" fmla="*/ 116115 w 2336800"/>
              <a:gd name="connsiteY6" fmla="*/ 275771 h 391886"/>
              <a:gd name="connsiteX7" fmla="*/ 319315 w 2336800"/>
              <a:gd name="connsiteY7" fmla="*/ 319314 h 391886"/>
              <a:gd name="connsiteX8" fmla="*/ 377372 w 2336800"/>
              <a:gd name="connsiteY8" fmla="*/ 333829 h 391886"/>
              <a:gd name="connsiteX9" fmla="*/ 420915 w 2336800"/>
              <a:gd name="connsiteY9" fmla="*/ 348343 h 391886"/>
              <a:gd name="connsiteX10" fmla="*/ 522515 w 2336800"/>
              <a:gd name="connsiteY10" fmla="*/ 362857 h 391886"/>
              <a:gd name="connsiteX11" fmla="*/ 580572 w 2336800"/>
              <a:gd name="connsiteY11" fmla="*/ 377371 h 391886"/>
              <a:gd name="connsiteX12" fmla="*/ 740229 w 2336800"/>
              <a:gd name="connsiteY12" fmla="*/ 391886 h 391886"/>
              <a:gd name="connsiteX13" fmla="*/ 1727200 w 2336800"/>
              <a:gd name="connsiteY13" fmla="*/ 391886 h 391886"/>
              <a:gd name="connsiteX14" fmla="*/ 2162629 w 2336800"/>
              <a:gd name="connsiteY14" fmla="*/ 377371 h 391886"/>
              <a:gd name="connsiteX15" fmla="*/ 2278743 w 2336800"/>
              <a:gd name="connsiteY15" fmla="*/ 319314 h 391886"/>
              <a:gd name="connsiteX16" fmla="*/ 2307772 w 2336800"/>
              <a:gd name="connsiteY16" fmla="*/ 232229 h 391886"/>
              <a:gd name="connsiteX17" fmla="*/ 2336800 w 2336800"/>
              <a:gd name="connsiteY17" fmla="*/ 130629 h 391886"/>
              <a:gd name="connsiteX18" fmla="*/ 2322286 w 2336800"/>
              <a:gd name="connsiteY18" fmla="*/ 87086 h 391886"/>
              <a:gd name="connsiteX19" fmla="*/ 2278743 w 2336800"/>
              <a:gd name="connsiteY19" fmla="*/ 72571 h 391886"/>
              <a:gd name="connsiteX20" fmla="*/ 2046515 w 2336800"/>
              <a:gd name="connsiteY20" fmla="*/ 87086 h 391886"/>
              <a:gd name="connsiteX21" fmla="*/ 1785257 w 2336800"/>
              <a:gd name="connsiteY21" fmla="*/ 87086 h 391886"/>
              <a:gd name="connsiteX22" fmla="*/ 1553029 w 2336800"/>
              <a:gd name="connsiteY22" fmla="*/ 72571 h 391886"/>
              <a:gd name="connsiteX23" fmla="*/ 1451429 w 2336800"/>
              <a:gd name="connsiteY23" fmla="*/ 58057 h 391886"/>
              <a:gd name="connsiteX24" fmla="*/ 1161143 w 2336800"/>
              <a:gd name="connsiteY24" fmla="*/ 29029 h 391886"/>
              <a:gd name="connsiteX25" fmla="*/ 957943 w 2336800"/>
              <a:gd name="connsiteY25" fmla="*/ 14514 h 391886"/>
              <a:gd name="connsiteX26" fmla="*/ 870857 w 2336800"/>
              <a:gd name="connsiteY26" fmla="*/ 0 h 391886"/>
              <a:gd name="connsiteX27" fmla="*/ 406400 w 2336800"/>
              <a:gd name="connsiteY27" fmla="*/ 14514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336800" h="391886">
                <a:moveTo>
                  <a:pt x="464457" y="29029"/>
                </a:moveTo>
                <a:lnTo>
                  <a:pt x="232229" y="43543"/>
                </a:lnTo>
                <a:cubicBezTo>
                  <a:pt x="104304" y="53777"/>
                  <a:pt x="136909" y="46288"/>
                  <a:pt x="58057" y="72571"/>
                </a:cubicBezTo>
                <a:cubicBezTo>
                  <a:pt x="43543" y="82247"/>
                  <a:pt x="25412" y="87979"/>
                  <a:pt x="14515" y="101600"/>
                </a:cubicBezTo>
                <a:cubicBezTo>
                  <a:pt x="4958" y="113547"/>
                  <a:pt x="0" y="129843"/>
                  <a:pt x="0" y="145143"/>
                </a:cubicBezTo>
                <a:cubicBezTo>
                  <a:pt x="0" y="169812"/>
                  <a:pt x="2276" y="196295"/>
                  <a:pt x="14515" y="217714"/>
                </a:cubicBezTo>
                <a:cubicBezTo>
                  <a:pt x="22011" y="230832"/>
                  <a:pt x="109495" y="273564"/>
                  <a:pt x="116115" y="275771"/>
                </a:cubicBezTo>
                <a:cubicBezTo>
                  <a:pt x="213230" y="308142"/>
                  <a:pt x="227951" y="301041"/>
                  <a:pt x="319315" y="319314"/>
                </a:cubicBezTo>
                <a:cubicBezTo>
                  <a:pt x="338876" y="323226"/>
                  <a:pt x="358192" y="328349"/>
                  <a:pt x="377372" y="333829"/>
                </a:cubicBezTo>
                <a:cubicBezTo>
                  <a:pt x="392083" y="338032"/>
                  <a:pt x="405913" y="345343"/>
                  <a:pt x="420915" y="348343"/>
                </a:cubicBezTo>
                <a:cubicBezTo>
                  <a:pt x="454461" y="355052"/>
                  <a:pt x="488856" y="356737"/>
                  <a:pt x="522515" y="362857"/>
                </a:cubicBezTo>
                <a:cubicBezTo>
                  <a:pt x="542141" y="366425"/>
                  <a:pt x="560799" y="374735"/>
                  <a:pt x="580572" y="377371"/>
                </a:cubicBezTo>
                <a:cubicBezTo>
                  <a:pt x="633542" y="384434"/>
                  <a:pt x="687010" y="387048"/>
                  <a:pt x="740229" y="391886"/>
                </a:cubicBezTo>
                <a:cubicBezTo>
                  <a:pt x="1281419" y="355805"/>
                  <a:pt x="646929" y="391886"/>
                  <a:pt x="1727200" y="391886"/>
                </a:cubicBezTo>
                <a:cubicBezTo>
                  <a:pt x="1872424" y="391886"/>
                  <a:pt x="2017486" y="382209"/>
                  <a:pt x="2162629" y="377371"/>
                </a:cubicBezTo>
                <a:cubicBezTo>
                  <a:pt x="2175634" y="372169"/>
                  <a:pt x="2264249" y="342505"/>
                  <a:pt x="2278743" y="319314"/>
                </a:cubicBezTo>
                <a:cubicBezTo>
                  <a:pt x="2294960" y="293366"/>
                  <a:pt x="2298096" y="261257"/>
                  <a:pt x="2307772" y="232229"/>
                </a:cubicBezTo>
                <a:cubicBezTo>
                  <a:pt x="2328592" y="169769"/>
                  <a:pt x="2318578" y="203519"/>
                  <a:pt x="2336800" y="130629"/>
                </a:cubicBezTo>
                <a:cubicBezTo>
                  <a:pt x="2331962" y="116115"/>
                  <a:pt x="2333104" y="97904"/>
                  <a:pt x="2322286" y="87086"/>
                </a:cubicBezTo>
                <a:cubicBezTo>
                  <a:pt x="2311468" y="76268"/>
                  <a:pt x="2294043" y="72571"/>
                  <a:pt x="2278743" y="72571"/>
                </a:cubicBezTo>
                <a:cubicBezTo>
                  <a:pt x="2201183" y="72571"/>
                  <a:pt x="2123924" y="82248"/>
                  <a:pt x="2046515" y="87086"/>
                </a:cubicBezTo>
                <a:cubicBezTo>
                  <a:pt x="1909620" y="114464"/>
                  <a:pt x="2004848" y="102230"/>
                  <a:pt x="1785257" y="87086"/>
                </a:cubicBezTo>
                <a:lnTo>
                  <a:pt x="1553029" y="72571"/>
                </a:lnTo>
                <a:lnTo>
                  <a:pt x="1451429" y="58057"/>
                </a:lnTo>
                <a:cubicBezTo>
                  <a:pt x="1364799" y="47228"/>
                  <a:pt x="1245981" y="35816"/>
                  <a:pt x="1161143" y="29029"/>
                </a:cubicBezTo>
                <a:lnTo>
                  <a:pt x="957943" y="14514"/>
                </a:lnTo>
                <a:cubicBezTo>
                  <a:pt x="928914" y="9676"/>
                  <a:pt x="900286" y="0"/>
                  <a:pt x="870857" y="0"/>
                </a:cubicBezTo>
                <a:cubicBezTo>
                  <a:pt x="715962" y="0"/>
                  <a:pt x="561295" y="14514"/>
                  <a:pt x="406400" y="1451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129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http://www.loc.gov/exhibits/treasures/images/uc004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09600"/>
            <a:ext cx="15831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92126"/>
            <a:ext cx="36385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667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06053"/>
            <a:ext cx="8229600" cy="3104147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 bwMode="auto">
          <a:xfrm>
            <a:off x="580571" y="4395651"/>
            <a:ext cx="7897268" cy="862149"/>
          </a:xfrm>
          <a:custGeom>
            <a:avLst/>
            <a:gdLst>
              <a:gd name="connsiteX0" fmla="*/ 2583543 w 7897268"/>
              <a:gd name="connsiteY0" fmla="*/ 348343 h 783772"/>
              <a:gd name="connsiteX1" fmla="*/ 2714172 w 7897268"/>
              <a:gd name="connsiteY1" fmla="*/ 362857 h 783772"/>
              <a:gd name="connsiteX2" fmla="*/ 2757715 w 7897268"/>
              <a:gd name="connsiteY2" fmla="*/ 377372 h 783772"/>
              <a:gd name="connsiteX3" fmla="*/ 2931886 w 7897268"/>
              <a:gd name="connsiteY3" fmla="*/ 406400 h 783772"/>
              <a:gd name="connsiteX4" fmla="*/ 2975429 w 7897268"/>
              <a:gd name="connsiteY4" fmla="*/ 420915 h 783772"/>
              <a:gd name="connsiteX5" fmla="*/ 3265715 w 7897268"/>
              <a:gd name="connsiteY5" fmla="*/ 391886 h 783772"/>
              <a:gd name="connsiteX6" fmla="*/ 3294743 w 7897268"/>
              <a:gd name="connsiteY6" fmla="*/ 348343 h 783772"/>
              <a:gd name="connsiteX7" fmla="*/ 3352800 w 7897268"/>
              <a:gd name="connsiteY7" fmla="*/ 188686 h 783772"/>
              <a:gd name="connsiteX8" fmla="*/ 3396343 w 7897268"/>
              <a:gd name="connsiteY8" fmla="*/ 145143 h 783772"/>
              <a:gd name="connsiteX9" fmla="*/ 3439886 w 7897268"/>
              <a:gd name="connsiteY9" fmla="*/ 130629 h 783772"/>
              <a:gd name="connsiteX10" fmla="*/ 3570515 w 7897268"/>
              <a:gd name="connsiteY10" fmla="*/ 87086 h 783772"/>
              <a:gd name="connsiteX11" fmla="*/ 3614058 w 7897268"/>
              <a:gd name="connsiteY11" fmla="*/ 72572 h 783772"/>
              <a:gd name="connsiteX12" fmla="*/ 3730172 w 7897268"/>
              <a:gd name="connsiteY12" fmla="*/ 58057 h 783772"/>
              <a:gd name="connsiteX13" fmla="*/ 4339772 w 7897268"/>
              <a:gd name="connsiteY13" fmla="*/ 72572 h 783772"/>
              <a:gd name="connsiteX14" fmla="*/ 4542972 w 7897268"/>
              <a:gd name="connsiteY14" fmla="*/ 58057 h 783772"/>
              <a:gd name="connsiteX15" fmla="*/ 4920343 w 7897268"/>
              <a:gd name="connsiteY15" fmla="*/ 72572 h 783772"/>
              <a:gd name="connsiteX16" fmla="*/ 5573486 w 7897268"/>
              <a:gd name="connsiteY16" fmla="*/ 43543 h 783772"/>
              <a:gd name="connsiteX17" fmla="*/ 5660572 w 7897268"/>
              <a:gd name="connsiteY17" fmla="*/ 29029 h 783772"/>
              <a:gd name="connsiteX18" fmla="*/ 5892800 w 7897268"/>
              <a:gd name="connsiteY18" fmla="*/ 0 h 783772"/>
              <a:gd name="connsiteX19" fmla="*/ 6386286 w 7897268"/>
              <a:gd name="connsiteY19" fmla="*/ 14515 h 783772"/>
              <a:gd name="connsiteX20" fmla="*/ 6444343 w 7897268"/>
              <a:gd name="connsiteY20" fmla="*/ 29029 h 783772"/>
              <a:gd name="connsiteX21" fmla="*/ 6633029 w 7897268"/>
              <a:gd name="connsiteY21" fmla="*/ 43543 h 783772"/>
              <a:gd name="connsiteX22" fmla="*/ 6821715 w 7897268"/>
              <a:gd name="connsiteY22" fmla="*/ 72572 h 783772"/>
              <a:gd name="connsiteX23" fmla="*/ 7707086 w 7897268"/>
              <a:gd name="connsiteY23" fmla="*/ 116115 h 783772"/>
              <a:gd name="connsiteX24" fmla="*/ 7750629 w 7897268"/>
              <a:gd name="connsiteY24" fmla="*/ 130629 h 783772"/>
              <a:gd name="connsiteX25" fmla="*/ 7808686 w 7897268"/>
              <a:gd name="connsiteY25" fmla="*/ 145143 h 783772"/>
              <a:gd name="connsiteX26" fmla="*/ 7866743 w 7897268"/>
              <a:gd name="connsiteY26" fmla="*/ 174172 h 783772"/>
              <a:gd name="connsiteX27" fmla="*/ 7895772 w 7897268"/>
              <a:gd name="connsiteY27" fmla="*/ 217715 h 783772"/>
              <a:gd name="connsiteX28" fmla="*/ 7881258 w 7897268"/>
              <a:gd name="connsiteY28" fmla="*/ 304800 h 783772"/>
              <a:gd name="connsiteX29" fmla="*/ 7794172 w 7897268"/>
              <a:gd name="connsiteY29" fmla="*/ 362857 h 783772"/>
              <a:gd name="connsiteX30" fmla="*/ 7649029 w 7897268"/>
              <a:gd name="connsiteY30" fmla="*/ 406400 h 783772"/>
              <a:gd name="connsiteX31" fmla="*/ 7605486 w 7897268"/>
              <a:gd name="connsiteY31" fmla="*/ 435429 h 783772"/>
              <a:gd name="connsiteX32" fmla="*/ 7503886 w 7897268"/>
              <a:gd name="connsiteY32" fmla="*/ 464457 h 783772"/>
              <a:gd name="connsiteX33" fmla="*/ 7460343 w 7897268"/>
              <a:gd name="connsiteY33" fmla="*/ 493486 h 783772"/>
              <a:gd name="connsiteX34" fmla="*/ 7286172 w 7897268"/>
              <a:gd name="connsiteY34" fmla="*/ 522515 h 783772"/>
              <a:gd name="connsiteX35" fmla="*/ 7039429 w 7897268"/>
              <a:gd name="connsiteY35" fmla="*/ 566057 h 783772"/>
              <a:gd name="connsiteX36" fmla="*/ 6981372 w 7897268"/>
              <a:gd name="connsiteY36" fmla="*/ 580572 h 783772"/>
              <a:gd name="connsiteX37" fmla="*/ 6502400 w 7897268"/>
              <a:gd name="connsiteY37" fmla="*/ 609600 h 783772"/>
              <a:gd name="connsiteX38" fmla="*/ 6502400 w 7897268"/>
              <a:gd name="connsiteY38" fmla="*/ 609600 h 783772"/>
              <a:gd name="connsiteX39" fmla="*/ 6096000 w 7897268"/>
              <a:gd name="connsiteY39" fmla="*/ 638629 h 783772"/>
              <a:gd name="connsiteX40" fmla="*/ 5718629 w 7897268"/>
              <a:gd name="connsiteY40" fmla="*/ 667657 h 783772"/>
              <a:gd name="connsiteX41" fmla="*/ 5457372 w 7897268"/>
              <a:gd name="connsiteY41" fmla="*/ 682172 h 783772"/>
              <a:gd name="connsiteX42" fmla="*/ 4905829 w 7897268"/>
              <a:gd name="connsiteY42" fmla="*/ 696686 h 783772"/>
              <a:gd name="connsiteX43" fmla="*/ 4470400 w 7897268"/>
              <a:gd name="connsiteY43" fmla="*/ 725715 h 783772"/>
              <a:gd name="connsiteX44" fmla="*/ 4252686 w 7897268"/>
              <a:gd name="connsiteY44" fmla="*/ 754743 h 783772"/>
              <a:gd name="connsiteX45" fmla="*/ 4064000 w 7897268"/>
              <a:gd name="connsiteY45" fmla="*/ 769257 h 783772"/>
              <a:gd name="connsiteX46" fmla="*/ 3933372 w 7897268"/>
              <a:gd name="connsiteY46" fmla="*/ 783772 h 783772"/>
              <a:gd name="connsiteX47" fmla="*/ 2946400 w 7897268"/>
              <a:gd name="connsiteY47" fmla="*/ 769257 h 783772"/>
              <a:gd name="connsiteX48" fmla="*/ 2728686 w 7897268"/>
              <a:gd name="connsiteY48" fmla="*/ 754743 h 783772"/>
              <a:gd name="connsiteX49" fmla="*/ 2162629 w 7897268"/>
              <a:gd name="connsiteY49" fmla="*/ 725715 h 783772"/>
              <a:gd name="connsiteX50" fmla="*/ 1857829 w 7897268"/>
              <a:gd name="connsiteY50" fmla="*/ 696686 h 783772"/>
              <a:gd name="connsiteX51" fmla="*/ 1625600 w 7897268"/>
              <a:gd name="connsiteY51" fmla="*/ 667657 h 783772"/>
              <a:gd name="connsiteX52" fmla="*/ 1320800 w 7897268"/>
              <a:gd name="connsiteY52" fmla="*/ 653143 h 783772"/>
              <a:gd name="connsiteX53" fmla="*/ 1001486 w 7897268"/>
              <a:gd name="connsiteY53" fmla="*/ 624115 h 783772"/>
              <a:gd name="connsiteX54" fmla="*/ 667658 w 7897268"/>
              <a:gd name="connsiteY54" fmla="*/ 638629 h 783772"/>
              <a:gd name="connsiteX55" fmla="*/ 537029 w 7897268"/>
              <a:gd name="connsiteY55" fmla="*/ 653143 h 783772"/>
              <a:gd name="connsiteX56" fmla="*/ 493486 w 7897268"/>
              <a:gd name="connsiteY56" fmla="*/ 667657 h 783772"/>
              <a:gd name="connsiteX57" fmla="*/ 319315 w 7897268"/>
              <a:gd name="connsiteY57" fmla="*/ 682172 h 783772"/>
              <a:gd name="connsiteX58" fmla="*/ 29029 w 7897268"/>
              <a:gd name="connsiteY58" fmla="*/ 667657 h 783772"/>
              <a:gd name="connsiteX59" fmla="*/ 0 w 7897268"/>
              <a:gd name="connsiteY59" fmla="*/ 580572 h 783772"/>
              <a:gd name="connsiteX60" fmla="*/ 29029 w 7897268"/>
              <a:gd name="connsiteY60" fmla="*/ 464457 h 783772"/>
              <a:gd name="connsiteX61" fmla="*/ 116115 w 7897268"/>
              <a:gd name="connsiteY61" fmla="*/ 420915 h 783772"/>
              <a:gd name="connsiteX62" fmla="*/ 217715 w 7897268"/>
              <a:gd name="connsiteY62" fmla="*/ 362857 h 783772"/>
              <a:gd name="connsiteX63" fmla="*/ 261258 w 7897268"/>
              <a:gd name="connsiteY63" fmla="*/ 348343 h 783772"/>
              <a:gd name="connsiteX64" fmla="*/ 319315 w 7897268"/>
              <a:gd name="connsiteY64" fmla="*/ 319315 h 783772"/>
              <a:gd name="connsiteX65" fmla="*/ 478972 w 7897268"/>
              <a:gd name="connsiteY65" fmla="*/ 304800 h 783772"/>
              <a:gd name="connsiteX66" fmla="*/ 537029 w 7897268"/>
              <a:gd name="connsiteY66" fmla="*/ 290286 h 783772"/>
              <a:gd name="connsiteX67" fmla="*/ 1059543 w 7897268"/>
              <a:gd name="connsiteY67" fmla="*/ 319315 h 783772"/>
              <a:gd name="connsiteX68" fmla="*/ 1727200 w 7897268"/>
              <a:gd name="connsiteY68" fmla="*/ 333829 h 783772"/>
              <a:gd name="connsiteX69" fmla="*/ 1930400 w 7897268"/>
              <a:gd name="connsiteY69" fmla="*/ 348343 h 783772"/>
              <a:gd name="connsiteX70" fmla="*/ 2017486 w 7897268"/>
              <a:gd name="connsiteY70" fmla="*/ 362857 h 783772"/>
              <a:gd name="connsiteX71" fmla="*/ 2148115 w 7897268"/>
              <a:gd name="connsiteY71" fmla="*/ 377372 h 783772"/>
              <a:gd name="connsiteX72" fmla="*/ 2264229 w 7897268"/>
              <a:gd name="connsiteY72" fmla="*/ 391886 h 783772"/>
              <a:gd name="connsiteX73" fmla="*/ 2554515 w 7897268"/>
              <a:gd name="connsiteY73" fmla="*/ 391886 h 783772"/>
              <a:gd name="connsiteX74" fmla="*/ 2598058 w 7897268"/>
              <a:gd name="connsiteY74" fmla="*/ 348343 h 783772"/>
              <a:gd name="connsiteX75" fmla="*/ 2583543 w 7897268"/>
              <a:gd name="connsiteY75" fmla="*/ 348343 h 78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897268" h="783772">
                <a:moveTo>
                  <a:pt x="2583543" y="348343"/>
                </a:moveTo>
                <a:cubicBezTo>
                  <a:pt x="2602895" y="350762"/>
                  <a:pt x="2670957" y="355654"/>
                  <a:pt x="2714172" y="362857"/>
                </a:cubicBezTo>
                <a:cubicBezTo>
                  <a:pt x="2729263" y="365372"/>
                  <a:pt x="2742872" y="373661"/>
                  <a:pt x="2757715" y="377372"/>
                </a:cubicBezTo>
                <a:cubicBezTo>
                  <a:pt x="2814307" y="391520"/>
                  <a:pt x="2874544" y="398208"/>
                  <a:pt x="2931886" y="406400"/>
                </a:cubicBezTo>
                <a:cubicBezTo>
                  <a:pt x="2946400" y="411238"/>
                  <a:pt x="2960129" y="420915"/>
                  <a:pt x="2975429" y="420915"/>
                </a:cubicBezTo>
                <a:cubicBezTo>
                  <a:pt x="3191204" y="420915"/>
                  <a:pt x="3152597" y="429591"/>
                  <a:pt x="3265715" y="391886"/>
                </a:cubicBezTo>
                <a:cubicBezTo>
                  <a:pt x="3275391" y="377372"/>
                  <a:pt x="3288782" y="364737"/>
                  <a:pt x="3294743" y="348343"/>
                </a:cubicBezTo>
                <a:cubicBezTo>
                  <a:pt x="3332176" y="245401"/>
                  <a:pt x="3299817" y="252266"/>
                  <a:pt x="3352800" y="188686"/>
                </a:cubicBezTo>
                <a:cubicBezTo>
                  <a:pt x="3365941" y="172917"/>
                  <a:pt x="3379264" y="156529"/>
                  <a:pt x="3396343" y="145143"/>
                </a:cubicBezTo>
                <a:cubicBezTo>
                  <a:pt x="3409073" y="136656"/>
                  <a:pt x="3425372" y="135467"/>
                  <a:pt x="3439886" y="130629"/>
                </a:cubicBezTo>
                <a:cubicBezTo>
                  <a:pt x="3515642" y="80124"/>
                  <a:pt x="3453186" y="113158"/>
                  <a:pt x="3570515" y="87086"/>
                </a:cubicBezTo>
                <a:cubicBezTo>
                  <a:pt x="3585450" y="83767"/>
                  <a:pt x="3599005" y="75309"/>
                  <a:pt x="3614058" y="72572"/>
                </a:cubicBezTo>
                <a:cubicBezTo>
                  <a:pt x="3652435" y="65594"/>
                  <a:pt x="3691467" y="62895"/>
                  <a:pt x="3730172" y="58057"/>
                </a:cubicBezTo>
                <a:cubicBezTo>
                  <a:pt x="3933372" y="62895"/>
                  <a:pt x="4136514" y="72572"/>
                  <a:pt x="4339772" y="72572"/>
                </a:cubicBezTo>
                <a:cubicBezTo>
                  <a:pt x="4407678" y="72572"/>
                  <a:pt x="4475066" y="58057"/>
                  <a:pt x="4542972" y="58057"/>
                </a:cubicBezTo>
                <a:cubicBezTo>
                  <a:pt x="4668855" y="58057"/>
                  <a:pt x="4794553" y="67734"/>
                  <a:pt x="4920343" y="72572"/>
                </a:cubicBezTo>
                <a:lnTo>
                  <a:pt x="5573486" y="43543"/>
                </a:lnTo>
                <a:cubicBezTo>
                  <a:pt x="5602821" y="41196"/>
                  <a:pt x="5631413" y="33005"/>
                  <a:pt x="5660572" y="29029"/>
                </a:cubicBezTo>
                <a:cubicBezTo>
                  <a:pt x="5737868" y="18489"/>
                  <a:pt x="5892800" y="0"/>
                  <a:pt x="5892800" y="0"/>
                </a:cubicBezTo>
                <a:cubicBezTo>
                  <a:pt x="6057295" y="4838"/>
                  <a:pt x="6221947" y="5865"/>
                  <a:pt x="6386286" y="14515"/>
                </a:cubicBezTo>
                <a:cubicBezTo>
                  <a:pt x="6406206" y="15563"/>
                  <a:pt x="6424532" y="26698"/>
                  <a:pt x="6444343" y="29029"/>
                </a:cubicBezTo>
                <a:cubicBezTo>
                  <a:pt x="6506992" y="36399"/>
                  <a:pt x="6570134" y="38705"/>
                  <a:pt x="6633029" y="43543"/>
                </a:cubicBezTo>
                <a:cubicBezTo>
                  <a:pt x="6744658" y="71450"/>
                  <a:pt x="6646949" y="49776"/>
                  <a:pt x="6821715" y="72572"/>
                </a:cubicBezTo>
                <a:cubicBezTo>
                  <a:pt x="7298807" y="134801"/>
                  <a:pt x="6794504" y="96697"/>
                  <a:pt x="7707086" y="116115"/>
                </a:cubicBezTo>
                <a:cubicBezTo>
                  <a:pt x="7721600" y="120953"/>
                  <a:pt x="7735918" y="126426"/>
                  <a:pt x="7750629" y="130629"/>
                </a:cubicBezTo>
                <a:cubicBezTo>
                  <a:pt x="7769809" y="136109"/>
                  <a:pt x="7790008" y="138139"/>
                  <a:pt x="7808686" y="145143"/>
                </a:cubicBezTo>
                <a:cubicBezTo>
                  <a:pt x="7828945" y="152740"/>
                  <a:pt x="7847391" y="164496"/>
                  <a:pt x="7866743" y="174172"/>
                </a:cubicBezTo>
                <a:cubicBezTo>
                  <a:pt x="7876419" y="188686"/>
                  <a:pt x="7893846" y="200378"/>
                  <a:pt x="7895772" y="217715"/>
                </a:cubicBezTo>
                <a:cubicBezTo>
                  <a:pt x="7899022" y="246964"/>
                  <a:pt x="7898134" y="280691"/>
                  <a:pt x="7881258" y="304800"/>
                </a:cubicBezTo>
                <a:cubicBezTo>
                  <a:pt x="7861251" y="333381"/>
                  <a:pt x="7827270" y="351824"/>
                  <a:pt x="7794172" y="362857"/>
                </a:cubicBezTo>
                <a:cubicBezTo>
                  <a:pt x="7688162" y="398194"/>
                  <a:pt x="7736771" y="384465"/>
                  <a:pt x="7649029" y="406400"/>
                </a:cubicBezTo>
                <a:cubicBezTo>
                  <a:pt x="7634515" y="416076"/>
                  <a:pt x="7621088" y="427628"/>
                  <a:pt x="7605486" y="435429"/>
                </a:cubicBezTo>
                <a:cubicBezTo>
                  <a:pt x="7584665" y="445840"/>
                  <a:pt x="7522486" y="459807"/>
                  <a:pt x="7503886" y="464457"/>
                </a:cubicBezTo>
                <a:cubicBezTo>
                  <a:pt x="7489372" y="474133"/>
                  <a:pt x="7476377" y="486614"/>
                  <a:pt x="7460343" y="493486"/>
                </a:cubicBezTo>
                <a:cubicBezTo>
                  <a:pt x="7420858" y="510408"/>
                  <a:pt x="7311770" y="519315"/>
                  <a:pt x="7286172" y="522515"/>
                </a:cubicBezTo>
                <a:cubicBezTo>
                  <a:pt x="7145945" y="578604"/>
                  <a:pt x="7269892" y="537249"/>
                  <a:pt x="7039429" y="566057"/>
                </a:cubicBezTo>
                <a:cubicBezTo>
                  <a:pt x="7019635" y="568531"/>
                  <a:pt x="7001255" y="578960"/>
                  <a:pt x="6981372" y="580572"/>
                </a:cubicBezTo>
                <a:cubicBezTo>
                  <a:pt x="6821945" y="593499"/>
                  <a:pt x="6662057" y="599924"/>
                  <a:pt x="6502400" y="609600"/>
                </a:cubicBezTo>
                <a:lnTo>
                  <a:pt x="6502400" y="609600"/>
                </a:lnTo>
                <a:cubicBezTo>
                  <a:pt x="6366933" y="619276"/>
                  <a:pt x="6231138" y="625115"/>
                  <a:pt x="6096000" y="638629"/>
                </a:cubicBezTo>
                <a:cubicBezTo>
                  <a:pt x="5889388" y="659290"/>
                  <a:pt x="5974331" y="652615"/>
                  <a:pt x="5718629" y="667657"/>
                </a:cubicBezTo>
                <a:lnTo>
                  <a:pt x="5457372" y="682172"/>
                </a:lnTo>
                <a:lnTo>
                  <a:pt x="4905829" y="696686"/>
                </a:lnTo>
                <a:lnTo>
                  <a:pt x="4470400" y="725715"/>
                </a:lnTo>
                <a:cubicBezTo>
                  <a:pt x="4129283" y="756726"/>
                  <a:pt x="4560468" y="723965"/>
                  <a:pt x="4252686" y="754743"/>
                </a:cubicBezTo>
                <a:cubicBezTo>
                  <a:pt x="4189918" y="761020"/>
                  <a:pt x="4126822" y="763546"/>
                  <a:pt x="4064000" y="769257"/>
                </a:cubicBezTo>
                <a:cubicBezTo>
                  <a:pt x="4020369" y="773223"/>
                  <a:pt x="3976915" y="778934"/>
                  <a:pt x="3933372" y="783772"/>
                </a:cubicBezTo>
                <a:lnTo>
                  <a:pt x="2946400" y="769257"/>
                </a:lnTo>
                <a:cubicBezTo>
                  <a:pt x="2873689" y="767505"/>
                  <a:pt x="2801312" y="758669"/>
                  <a:pt x="2728686" y="754743"/>
                </a:cubicBezTo>
                <a:cubicBezTo>
                  <a:pt x="2557496" y="745490"/>
                  <a:pt x="2337554" y="739525"/>
                  <a:pt x="2162629" y="725715"/>
                </a:cubicBezTo>
                <a:cubicBezTo>
                  <a:pt x="2060886" y="717683"/>
                  <a:pt x="1958863" y="711119"/>
                  <a:pt x="1857829" y="696686"/>
                </a:cubicBezTo>
                <a:cubicBezTo>
                  <a:pt x="1787859" y="686690"/>
                  <a:pt x="1694182" y="672229"/>
                  <a:pt x="1625600" y="667657"/>
                </a:cubicBezTo>
                <a:cubicBezTo>
                  <a:pt x="1524110" y="660891"/>
                  <a:pt x="1422329" y="659296"/>
                  <a:pt x="1320800" y="653143"/>
                </a:cubicBezTo>
                <a:cubicBezTo>
                  <a:pt x="1226614" y="647435"/>
                  <a:pt x="1097403" y="633706"/>
                  <a:pt x="1001486" y="624115"/>
                </a:cubicBezTo>
                <a:lnTo>
                  <a:pt x="667658" y="638629"/>
                </a:lnTo>
                <a:cubicBezTo>
                  <a:pt x="623932" y="641362"/>
                  <a:pt x="580244" y="645941"/>
                  <a:pt x="537029" y="653143"/>
                </a:cubicBezTo>
                <a:cubicBezTo>
                  <a:pt x="521938" y="655658"/>
                  <a:pt x="508651" y="665635"/>
                  <a:pt x="493486" y="667657"/>
                </a:cubicBezTo>
                <a:cubicBezTo>
                  <a:pt x="435739" y="675357"/>
                  <a:pt x="377372" y="677334"/>
                  <a:pt x="319315" y="682172"/>
                </a:cubicBezTo>
                <a:cubicBezTo>
                  <a:pt x="222553" y="677334"/>
                  <a:pt x="121351" y="697032"/>
                  <a:pt x="29029" y="667657"/>
                </a:cubicBezTo>
                <a:cubicBezTo>
                  <a:pt x="-129" y="658379"/>
                  <a:pt x="0" y="580572"/>
                  <a:pt x="0" y="580572"/>
                </a:cubicBezTo>
                <a:cubicBezTo>
                  <a:pt x="722" y="576961"/>
                  <a:pt x="17129" y="479332"/>
                  <a:pt x="29029" y="464457"/>
                </a:cubicBezTo>
                <a:cubicBezTo>
                  <a:pt x="53284" y="434139"/>
                  <a:pt x="84105" y="434633"/>
                  <a:pt x="116115" y="420915"/>
                </a:cubicBezTo>
                <a:cubicBezTo>
                  <a:pt x="294239" y="344576"/>
                  <a:pt x="71947" y="435741"/>
                  <a:pt x="217715" y="362857"/>
                </a:cubicBezTo>
                <a:cubicBezTo>
                  <a:pt x="231399" y="356015"/>
                  <a:pt x="247196" y="354370"/>
                  <a:pt x="261258" y="348343"/>
                </a:cubicBezTo>
                <a:cubicBezTo>
                  <a:pt x="281145" y="339820"/>
                  <a:pt x="298099" y="323558"/>
                  <a:pt x="319315" y="319315"/>
                </a:cubicBezTo>
                <a:cubicBezTo>
                  <a:pt x="371716" y="308835"/>
                  <a:pt x="425753" y="309638"/>
                  <a:pt x="478972" y="304800"/>
                </a:cubicBezTo>
                <a:cubicBezTo>
                  <a:pt x="498324" y="299962"/>
                  <a:pt x="517081" y="290286"/>
                  <a:pt x="537029" y="290286"/>
                </a:cubicBezTo>
                <a:cubicBezTo>
                  <a:pt x="1488626" y="290286"/>
                  <a:pt x="543001" y="301190"/>
                  <a:pt x="1059543" y="319315"/>
                </a:cubicBezTo>
                <a:cubicBezTo>
                  <a:pt x="1282011" y="327121"/>
                  <a:pt x="1504648" y="328991"/>
                  <a:pt x="1727200" y="333829"/>
                </a:cubicBezTo>
                <a:cubicBezTo>
                  <a:pt x="1794933" y="338667"/>
                  <a:pt x="1862831" y="341586"/>
                  <a:pt x="1930400" y="348343"/>
                </a:cubicBezTo>
                <a:cubicBezTo>
                  <a:pt x="1959683" y="351271"/>
                  <a:pt x="1988315" y="358968"/>
                  <a:pt x="2017486" y="362857"/>
                </a:cubicBezTo>
                <a:cubicBezTo>
                  <a:pt x="2060913" y="368647"/>
                  <a:pt x="2104604" y="372253"/>
                  <a:pt x="2148115" y="377372"/>
                </a:cubicBezTo>
                <a:lnTo>
                  <a:pt x="2264229" y="391886"/>
                </a:lnTo>
                <a:cubicBezTo>
                  <a:pt x="2373054" y="428160"/>
                  <a:pt x="2361857" y="430417"/>
                  <a:pt x="2554515" y="391886"/>
                </a:cubicBezTo>
                <a:cubicBezTo>
                  <a:pt x="2574643" y="387860"/>
                  <a:pt x="2581637" y="360659"/>
                  <a:pt x="2598058" y="348343"/>
                </a:cubicBezTo>
                <a:cubicBezTo>
                  <a:pt x="2601928" y="345440"/>
                  <a:pt x="2564191" y="345924"/>
                  <a:pt x="2583543" y="348343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575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0274"/>
            <a:ext cx="82296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Thailand poems . . .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According to the Scottish food historian Alan Davidson, the earliest known reference to sugarcane comes from around 1,000 B.C., from an Indian love poem in the sacred Hindu text </a:t>
            </a:r>
            <a:r>
              <a:rPr lang="en-US" i="1" dirty="0" err="1">
                <a:solidFill>
                  <a:srgbClr val="000000"/>
                </a:solidFill>
              </a:rPr>
              <a:t>Atharva-veda</a:t>
            </a:r>
            <a:r>
              <a:rPr lang="en-US" dirty="0">
                <a:solidFill>
                  <a:srgbClr val="000000"/>
                </a:solidFill>
              </a:rPr>
              <a:t>, where sugarcane is a symbol of sweetness and attractiveness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27650" name="Picture 2" descr="http://cultura.culturamix.com/blog/wp-content/gallery/atharva-veda_1/atharva-veda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1066800"/>
            <a:ext cx="261937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78743" y="655184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http://cultura.culturamix.com/espiritualidade/o-atharva-veda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293914" y="4648200"/>
            <a:ext cx="8316686" cy="1828800"/>
          </a:xfrm>
          <a:custGeom>
            <a:avLst/>
            <a:gdLst>
              <a:gd name="connsiteX0" fmla="*/ 1872343 w 8316686"/>
              <a:gd name="connsiteY0" fmla="*/ 1451428 h 1553028"/>
              <a:gd name="connsiteX1" fmla="*/ 1944914 w 8316686"/>
              <a:gd name="connsiteY1" fmla="*/ 1465942 h 1553028"/>
              <a:gd name="connsiteX2" fmla="*/ 2133600 w 8316686"/>
              <a:gd name="connsiteY2" fmla="*/ 1494971 h 1553028"/>
              <a:gd name="connsiteX3" fmla="*/ 2801257 w 8316686"/>
              <a:gd name="connsiteY3" fmla="*/ 1480457 h 1553028"/>
              <a:gd name="connsiteX4" fmla="*/ 2960914 w 8316686"/>
              <a:gd name="connsiteY4" fmla="*/ 1465942 h 1553028"/>
              <a:gd name="connsiteX5" fmla="*/ 3323771 w 8316686"/>
              <a:gd name="connsiteY5" fmla="*/ 1422400 h 1553028"/>
              <a:gd name="connsiteX6" fmla="*/ 3497943 w 8316686"/>
              <a:gd name="connsiteY6" fmla="*/ 1393371 h 1553028"/>
              <a:gd name="connsiteX7" fmla="*/ 3657600 w 8316686"/>
              <a:gd name="connsiteY7" fmla="*/ 1349828 h 1553028"/>
              <a:gd name="connsiteX8" fmla="*/ 3701143 w 8316686"/>
              <a:gd name="connsiteY8" fmla="*/ 1335314 h 1553028"/>
              <a:gd name="connsiteX9" fmla="*/ 3846286 w 8316686"/>
              <a:gd name="connsiteY9" fmla="*/ 1277257 h 1553028"/>
              <a:gd name="connsiteX10" fmla="*/ 3976914 w 8316686"/>
              <a:gd name="connsiteY10" fmla="*/ 1262742 h 1553028"/>
              <a:gd name="connsiteX11" fmla="*/ 4122057 w 8316686"/>
              <a:gd name="connsiteY11" fmla="*/ 1233714 h 1553028"/>
              <a:gd name="connsiteX12" fmla="*/ 4586514 w 8316686"/>
              <a:gd name="connsiteY12" fmla="*/ 1204685 h 1553028"/>
              <a:gd name="connsiteX13" fmla="*/ 4731657 w 8316686"/>
              <a:gd name="connsiteY13" fmla="*/ 1190171 h 1553028"/>
              <a:gd name="connsiteX14" fmla="*/ 5849257 w 8316686"/>
              <a:gd name="connsiteY14" fmla="*/ 1161142 h 1553028"/>
              <a:gd name="connsiteX15" fmla="*/ 6749143 w 8316686"/>
              <a:gd name="connsiteY15" fmla="*/ 1175657 h 1553028"/>
              <a:gd name="connsiteX16" fmla="*/ 6850743 w 8316686"/>
              <a:gd name="connsiteY16" fmla="*/ 1190171 h 1553028"/>
              <a:gd name="connsiteX17" fmla="*/ 7823200 w 8316686"/>
              <a:gd name="connsiteY17" fmla="*/ 1175657 h 1553028"/>
              <a:gd name="connsiteX18" fmla="*/ 8084457 w 8316686"/>
              <a:gd name="connsiteY18" fmla="*/ 1132114 h 1553028"/>
              <a:gd name="connsiteX19" fmla="*/ 8128000 w 8316686"/>
              <a:gd name="connsiteY19" fmla="*/ 1117600 h 1553028"/>
              <a:gd name="connsiteX20" fmla="*/ 8171543 w 8316686"/>
              <a:gd name="connsiteY20" fmla="*/ 1074057 h 1553028"/>
              <a:gd name="connsiteX21" fmla="*/ 8215086 w 8316686"/>
              <a:gd name="connsiteY21" fmla="*/ 1059542 h 1553028"/>
              <a:gd name="connsiteX22" fmla="*/ 8229600 w 8316686"/>
              <a:gd name="connsiteY22" fmla="*/ 1016000 h 1553028"/>
              <a:gd name="connsiteX23" fmla="*/ 8273143 w 8316686"/>
              <a:gd name="connsiteY23" fmla="*/ 986971 h 1553028"/>
              <a:gd name="connsiteX24" fmla="*/ 8287657 w 8316686"/>
              <a:gd name="connsiteY24" fmla="*/ 928914 h 1553028"/>
              <a:gd name="connsiteX25" fmla="*/ 8316686 w 8316686"/>
              <a:gd name="connsiteY25" fmla="*/ 841828 h 1553028"/>
              <a:gd name="connsiteX26" fmla="*/ 8287657 w 8316686"/>
              <a:gd name="connsiteY26" fmla="*/ 537028 h 1553028"/>
              <a:gd name="connsiteX27" fmla="*/ 8273143 w 8316686"/>
              <a:gd name="connsiteY27" fmla="*/ 493485 h 1553028"/>
              <a:gd name="connsiteX28" fmla="*/ 8186057 w 8316686"/>
              <a:gd name="connsiteY28" fmla="*/ 406400 h 1553028"/>
              <a:gd name="connsiteX29" fmla="*/ 8128000 w 8316686"/>
              <a:gd name="connsiteY29" fmla="*/ 348342 h 1553028"/>
              <a:gd name="connsiteX30" fmla="*/ 8084457 w 8316686"/>
              <a:gd name="connsiteY30" fmla="*/ 304800 h 1553028"/>
              <a:gd name="connsiteX31" fmla="*/ 7953829 w 8316686"/>
              <a:gd name="connsiteY31" fmla="*/ 217714 h 1553028"/>
              <a:gd name="connsiteX32" fmla="*/ 7852229 w 8316686"/>
              <a:gd name="connsiteY32" fmla="*/ 159657 h 1553028"/>
              <a:gd name="connsiteX33" fmla="*/ 7765143 w 8316686"/>
              <a:gd name="connsiteY33" fmla="*/ 130628 h 1553028"/>
              <a:gd name="connsiteX34" fmla="*/ 7576457 w 8316686"/>
              <a:gd name="connsiteY34" fmla="*/ 43542 h 1553028"/>
              <a:gd name="connsiteX35" fmla="*/ 7532914 w 8316686"/>
              <a:gd name="connsiteY35" fmla="*/ 29028 h 1553028"/>
              <a:gd name="connsiteX36" fmla="*/ 7416800 w 8316686"/>
              <a:gd name="connsiteY36" fmla="*/ 0 h 1553028"/>
              <a:gd name="connsiteX37" fmla="*/ 6894286 w 8316686"/>
              <a:gd name="connsiteY37" fmla="*/ 29028 h 1553028"/>
              <a:gd name="connsiteX38" fmla="*/ 6821714 w 8316686"/>
              <a:gd name="connsiteY38" fmla="*/ 43542 h 1553028"/>
              <a:gd name="connsiteX39" fmla="*/ 6720114 w 8316686"/>
              <a:gd name="connsiteY39" fmla="*/ 72571 h 1553028"/>
              <a:gd name="connsiteX40" fmla="*/ 6662057 w 8316686"/>
              <a:gd name="connsiteY40" fmla="*/ 101600 h 1553028"/>
              <a:gd name="connsiteX41" fmla="*/ 6560457 w 8316686"/>
              <a:gd name="connsiteY41" fmla="*/ 116114 h 1553028"/>
              <a:gd name="connsiteX42" fmla="*/ 6386286 w 8316686"/>
              <a:gd name="connsiteY42" fmla="*/ 145142 h 1553028"/>
              <a:gd name="connsiteX43" fmla="*/ 6299200 w 8316686"/>
              <a:gd name="connsiteY43" fmla="*/ 188685 h 1553028"/>
              <a:gd name="connsiteX44" fmla="*/ 6197600 w 8316686"/>
              <a:gd name="connsiteY44" fmla="*/ 232228 h 1553028"/>
              <a:gd name="connsiteX45" fmla="*/ 6110514 w 8316686"/>
              <a:gd name="connsiteY45" fmla="*/ 290285 h 1553028"/>
              <a:gd name="connsiteX46" fmla="*/ 6066971 w 8316686"/>
              <a:gd name="connsiteY46" fmla="*/ 319314 h 1553028"/>
              <a:gd name="connsiteX47" fmla="*/ 5979886 w 8316686"/>
              <a:gd name="connsiteY47" fmla="*/ 348342 h 1553028"/>
              <a:gd name="connsiteX48" fmla="*/ 5907314 w 8316686"/>
              <a:gd name="connsiteY48" fmla="*/ 420914 h 1553028"/>
              <a:gd name="connsiteX49" fmla="*/ 5820229 w 8316686"/>
              <a:gd name="connsiteY49" fmla="*/ 449942 h 1553028"/>
              <a:gd name="connsiteX50" fmla="*/ 5733143 w 8316686"/>
              <a:gd name="connsiteY50" fmla="*/ 493485 h 1553028"/>
              <a:gd name="connsiteX51" fmla="*/ 5675086 w 8316686"/>
              <a:gd name="connsiteY51" fmla="*/ 522514 h 1553028"/>
              <a:gd name="connsiteX52" fmla="*/ 5558971 w 8316686"/>
              <a:gd name="connsiteY52" fmla="*/ 537028 h 1553028"/>
              <a:gd name="connsiteX53" fmla="*/ 5457371 w 8316686"/>
              <a:gd name="connsiteY53" fmla="*/ 551542 h 1553028"/>
              <a:gd name="connsiteX54" fmla="*/ 4354286 w 8316686"/>
              <a:gd name="connsiteY54" fmla="*/ 566057 h 1553028"/>
              <a:gd name="connsiteX55" fmla="*/ 4281714 w 8316686"/>
              <a:gd name="connsiteY55" fmla="*/ 580571 h 1553028"/>
              <a:gd name="connsiteX56" fmla="*/ 3831771 w 8316686"/>
              <a:gd name="connsiteY56" fmla="*/ 551542 h 1553028"/>
              <a:gd name="connsiteX57" fmla="*/ 3265714 w 8316686"/>
              <a:gd name="connsiteY57" fmla="*/ 566057 h 1553028"/>
              <a:gd name="connsiteX58" fmla="*/ 2685143 w 8316686"/>
              <a:gd name="connsiteY58" fmla="*/ 595085 h 1553028"/>
              <a:gd name="connsiteX59" fmla="*/ 2583543 w 8316686"/>
              <a:gd name="connsiteY59" fmla="*/ 609600 h 1553028"/>
              <a:gd name="connsiteX60" fmla="*/ 2525486 w 8316686"/>
              <a:gd name="connsiteY60" fmla="*/ 624114 h 1553028"/>
              <a:gd name="connsiteX61" fmla="*/ 2278743 w 8316686"/>
              <a:gd name="connsiteY61" fmla="*/ 638628 h 1553028"/>
              <a:gd name="connsiteX62" fmla="*/ 1915886 w 8316686"/>
              <a:gd name="connsiteY62" fmla="*/ 624114 h 1553028"/>
              <a:gd name="connsiteX63" fmla="*/ 1683657 w 8316686"/>
              <a:gd name="connsiteY63" fmla="*/ 595085 h 1553028"/>
              <a:gd name="connsiteX64" fmla="*/ 1117600 w 8316686"/>
              <a:gd name="connsiteY64" fmla="*/ 566057 h 1553028"/>
              <a:gd name="connsiteX65" fmla="*/ 943429 w 8316686"/>
              <a:gd name="connsiteY65" fmla="*/ 551542 h 1553028"/>
              <a:gd name="connsiteX66" fmla="*/ 870857 w 8316686"/>
              <a:gd name="connsiteY66" fmla="*/ 537028 h 1553028"/>
              <a:gd name="connsiteX67" fmla="*/ 508000 w 8316686"/>
              <a:gd name="connsiteY67" fmla="*/ 551542 h 1553028"/>
              <a:gd name="connsiteX68" fmla="*/ 464457 w 8316686"/>
              <a:gd name="connsiteY68" fmla="*/ 566057 h 1553028"/>
              <a:gd name="connsiteX69" fmla="*/ 406400 w 8316686"/>
              <a:gd name="connsiteY69" fmla="*/ 580571 h 1553028"/>
              <a:gd name="connsiteX70" fmla="*/ 319314 w 8316686"/>
              <a:gd name="connsiteY70" fmla="*/ 638628 h 1553028"/>
              <a:gd name="connsiteX71" fmla="*/ 217714 w 8316686"/>
              <a:gd name="connsiteY71" fmla="*/ 667657 h 1553028"/>
              <a:gd name="connsiteX72" fmla="*/ 130629 w 8316686"/>
              <a:gd name="connsiteY72" fmla="*/ 725714 h 1553028"/>
              <a:gd name="connsiteX73" fmla="*/ 58057 w 8316686"/>
              <a:gd name="connsiteY73" fmla="*/ 827314 h 1553028"/>
              <a:gd name="connsiteX74" fmla="*/ 43543 w 8316686"/>
              <a:gd name="connsiteY74" fmla="*/ 870857 h 1553028"/>
              <a:gd name="connsiteX75" fmla="*/ 14514 w 8316686"/>
              <a:gd name="connsiteY75" fmla="*/ 914400 h 1553028"/>
              <a:gd name="connsiteX76" fmla="*/ 0 w 8316686"/>
              <a:gd name="connsiteY76" fmla="*/ 972457 h 1553028"/>
              <a:gd name="connsiteX77" fmla="*/ 14514 w 8316686"/>
              <a:gd name="connsiteY77" fmla="*/ 1132114 h 1553028"/>
              <a:gd name="connsiteX78" fmla="*/ 116114 w 8316686"/>
              <a:gd name="connsiteY78" fmla="*/ 1248228 h 1553028"/>
              <a:gd name="connsiteX79" fmla="*/ 203200 w 8316686"/>
              <a:gd name="connsiteY79" fmla="*/ 1306285 h 1553028"/>
              <a:gd name="connsiteX80" fmla="*/ 246743 w 8316686"/>
              <a:gd name="connsiteY80" fmla="*/ 1349828 h 1553028"/>
              <a:gd name="connsiteX81" fmla="*/ 377371 w 8316686"/>
              <a:gd name="connsiteY81" fmla="*/ 1393371 h 1553028"/>
              <a:gd name="connsiteX82" fmla="*/ 435429 w 8316686"/>
              <a:gd name="connsiteY82" fmla="*/ 1407885 h 1553028"/>
              <a:gd name="connsiteX83" fmla="*/ 522514 w 8316686"/>
              <a:gd name="connsiteY83" fmla="*/ 1436914 h 1553028"/>
              <a:gd name="connsiteX84" fmla="*/ 638629 w 8316686"/>
              <a:gd name="connsiteY84" fmla="*/ 1451428 h 1553028"/>
              <a:gd name="connsiteX85" fmla="*/ 711200 w 8316686"/>
              <a:gd name="connsiteY85" fmla="*/ 1465942 h 1553028"/>
              <a:gd name="connsiteX86" fmla="*/ 827314 w 8316686"/>
              <a:gd name="connsiteY86" fmla="*/ 1480457 h 1553028"/>
              <a:gd name="connsiteX87" fmla="*/ 899886 w 8316686"/>
              <a:gd name="connsiteY87" fmla="*/ 1494971 h 1553028"/>
              <a:gd name="connsiteX88" fmla="*/ 1030514 w 8316686"/>
              <a:gd name="connsiteY88" fmla="*/ 1509485 h 1553028"/>
              <a:gd name="connsiteX89" fmla="*/ 1074057 w 8316686"/>
              <a:gd name="connsiteY89" fmla="*/ 1524000 h 1553028"/>
              <a:gd name="connsiteX90" fmla="*/ 1262743 w 8316686"/>
              <a:gd name="connsiteY90" fmla="*/ 1553028 h 1553028"/>
              <a:gd name="connsiteX91" fmla="*/ 1582057 w 8316686"/>
              <a:gd name="connsiteY91" fmla="*/ 1538514 h 1553028"/>
              <a:gd name="connsiteX92" fmla="*/ 1683657 w 8316686"/>
              <a:gd name="connsiteY92" fmla="*/ 1524000 h 1553028"/>
              <a:gd name="connsiteX93" fmla="*/ 1727200 w 8316686"/>
              <a:gd name="connsiteY93" fmla="*/ 1509485 h 1553028"/>
              <a:gd name="connsiteX94" fmla="*/ 1944914 w 8316686"/>
              <a:gd name="connsiteY94" fmla="*/ 1465942 h 1553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316686" h="1553028">
                <a:moveTo>
                  <a:pt x="1872343" y="1451428"/>
                </a:moveTo>
                <a:cubicBezTo>
                  <a:pt x="1896533" y="1456266"/>
                  <a:pt x="1920493" y="1462453"/>
                  <a:pt x="1944914" y="1465942"/>
                </a:cubicBezTo>
                <a:cubicBezTo>
                  <a:pt x="2139947" y="1493804"/>
                  <a:pt x="2012743" y="1464757"/>
                  <a:pt x="2133600" y="1494971"/>
                </a:cubicBezTo>
                <a:lnTo>
                  <a:pt x="2801257" y="1480457"/>
                </a:lnTo>
                <a:cubicBezTo>
                  <a:pt x="2854663" y="1478583"/>
                  <a:pt x="2907759" y="1471441"/>
                  <a:pt x="2960914" y="1465942"/>
                </a:cubicBezTo>
                <a:cubicBezTo>
                  <a:pt x="2987473" y="1463195"/>
                  <a:pt x="3240340" y="1437570"/>
                  <a:pt x="3323771" y="1422400"/>
                </a:cubicBezTo>
                <a:cubicBezTo>
                  <a:pt x="3534753" y="1384039"/>
                  <a:pt x="3137008" y="1438487"/>
                  <a:pt x="3497943" y="1393371"/>
                </a:cubicBezTo>
                <a:cubicBezTo>
                  <a:pt x="3684761" y="1331098"/>
                  <a:pt x="3493487" y="1390856"/>
                  <a:pt x="3657600" y="1349828"/>
                </a:cubicBezTo>
                <a:cubicBezTo>
                  <a:pt x="3672443" y="1346117"/>
                  <a:pt x="3687081" y="1341341"/>
                  <a:pt x="3701143" y="1335314"/>
                </a:cubicBezTo>
                <a:cubicBezTo>
                  <a:pt x="3752528" y="1313292"/>
                  <a:pt x="3786813" y="1283865"/>
                  <a:pt x="3846286" y="1277257"/>
                </a:cubicBezTo>
                <a:lnTo>
                  <a:pt x="3976914" y="1262742"/>
                </a:lnTo>
                <a:cubicBezTo>
                  <a:pt x="4060370" y="1234924"/>
                  <a:pt x="3988634" y="1255951"/>
                  <a:pt x="4122057" y="1233714"/>
                </a:cubicBezTo>
                <a:cubicBezTo>
                  <a:pt x="4374430" y="1191653"/>
                  <a:pt x="3896448" y="1230244"/>
                  <a:pt x="4586514" y="1204685"/>
                </a:cubicBezTo>
                <a:cubicBezTo>
                  <a:pt x="4634895" y="1199847"/>
                  <a:pt x="4683050" y="1191371"/>
                  <a:pt x="4731657" y="1190171"/>
                </a:cubicBezTo>
                <a:cubicBezTo>
                  <a:pt x="5870778" y="1162045"/>
                  <a:pt x="5416524" y="1233267"/>
                  <a:pt x="5849257" y="1161142"/>
                </a:cubicBezTo>
                <a:lnTo>
                  <a:pt x="6749143" y="1175657"/>
                </a:lnTo>
                <a:cubicBezTo>
                  <a:pt x="6783339" y="1176648"/>
                  <a:pt x="6816533" y="1190171"/>
                  <a:pt x="6850743" y="1190171"/>
                </a:cubicBezTo>
                <a:cubicBezTo>
                  <a:pt x="7174931" y="1190171"/>
                  <a:pt x="7499048" y="1180495"/>
                  <a:pt x="7823200" y="1175657"/>
                </a:cubicBezTo>
                <a:cubicBezTo>
                  <a:pt x="7895479" y="1166622"/>
                  <a:pt x="8018441" y="1154119"/>
                  <a:pt x="8084457" y="1132114"/>
                </a:cubicBezTo>
                <a:lnTo>
                  <a:pt x="8128000" y="1117600"/>
                </a:lnTo>
                <a:cubicBezTo>
                  <a:pt x="8142514" y="1103086"/>
                  <a:pt x="8154464" y="1085443"/>
                  <a:pt x="8171543" y="1074057"/>
                </a:cubicBezTo>
                <a:cubicBezTo>
                  <a:pt x="8184273" y="1065570"/>
                  <a:pt x="8204268" y="1070360"/>
                  <a:pt x="8215086" y="1059542"/>
                </a:cubicBezTo>
                <a:cubicBezTo>
                  <a:pt x="8225904" y="1048724"/>
                  <a:pt x="8220043" y="1027947"/>
                  <a:pt x="8229600" y="1016000"/>
                </a:cubicBezTo>
                <a:cubicBezTo>
                  <a:pt x="8240497" y="1002378"/>
                  <a:pt x="8258629" y="996647"/>
                  <a:pt x="8273143" y="986971"/>
                </a:cubicBezTo>
                <a:cubicBezTo>
                  <a:pt x="8277981" y="967619"/>
                  <a:pt x="8281925" y="948021"/>
                  <a:pt x="8287657" y="928914"/>
                </a:cubicBezTo>
                <a:cubicBezTo>
                  <a:pt x="8296450" y="899606"/>
                  <a:pt x="8316686" y="841828"/>
                  <a:pt x="8316686" y="841828"/>
                </a:cubicBezTo>
                <a:cubicBezTo>
                  <a:pt x="8306277" y="664881"/>
                  <a:pt x="8320875" y="653295"/>
                  <a:pt x="8287657" y="537028"/>
                </a:cubicBezTo>
                <a:cubicBezTo>
                  <a:pt x="8283454" y="522317"/>
                  <a:pt x="8282536" y="505562"/>
                  <a:pt x="8273143" y="493485"/>
                </a:cubicBezTo>
                <a:cubicBezTo>
                  <a:pt x="8247939" y="461080"/>
                  <a:pt x="8215086" y="435429"/>
                  <a:pt x="8186057" y="406400"/>
                </a:cubicBezTo>
                <a:lnTo>
                  <a:pt x="8128000" y="348342"/>
                </a:lnTo>
                <a:cubicBezTo>
                  <a:pt x="8113486" y="333828"/>
                  <a:pt x="8101536" y="316186"/>
                  <a:pt x="8084457" y="304800"/>
                </a:cubicBezTo>
                <a:lnTo>
                  <a:pt x="7953829" y="217714"/>
                </a:lnTo>
                <a:cubicBezTo>
                  <a:pt x="7914551" y="191528"/>
                  <a:pt x="7898270" y="178073"/>
                  <a:pt x="7852229" y="159657"/>
                </a:cubicBezTo>
                <a:cubicBezTo>
                  <a:pt x="7823819" y="148293"/>
                  <a:pt x="7790603" y="147601"/>
                  <a:pt x="7765143" y="130628"/>
                </a:cubicBezTo>
                <a:cubicBezTo>
                  <a:pt x="7689048" y="79899"/>
                  <a:pt x="7705521" y="86562"/>
                  <a:pt x="7576457" y="43542"/>
                </a:cubicBezTo>
                <a:cubicBezTo>
                  <a:pt x="7561943" y="38704"/>
                  <a:pt x="7547674" y="33053"/>
                  <a:pt x="7532914" y="29028"/>
                </a:cubicBezTo>
                <a:cubicBezTo>
                  <a:pt x="7494424" y="18531"/>
                  <a:pt x="7416800" y="0"/>
                  <a:pt x="7416800" y="0"/>
                </a:cubicBezTo>
                <a:cubicBezTo>
                  <a:pt x="7271492" y="6054"/>
                  <a:pt x="7053311" y="10320"/>
                  <a:pt x="6894286" y="29028"/>
                </a:cubicBezTo>
                <a:cubicBezTo>
                  <a:pt x="6869785" y="31910"/>
                  <a:pt x="6845796" y="38190"/>
                  <a:pt x="6821714" y="43542"/>
                </a:cubicBezTo>
                <a:cubicBezTo>
                  <a:pt x="6796226" y="49206"/>
                  <a:pt x="6746218" y="61384"/>
                  <a:pt x="6720114" y="72571"/>
                </a:cubicBezTo>
                <a:cubicBezTo>
                  <a:pt x="6700227" y="81094"/>
                  <a:pt x="6682931" y="95907"/>
                  <a:pt x="6662057" y="101600"/>
                </a:cubicBezTo>
                <a:cubicBezTo>
                  <a:pt x="6629052" y="110601"/>
                  <a:pt x="6594116" y="109994"/>
                  <a:pt x="6560457" y="116114"/>
                </a:cubicBezTo>
                <a:cubicBezTo>
                  <a:pt x="6349480" y="154473"/>
                  <a:pt x="6747218" y="100026"/>
                  <a:pt x="6386286" y="145142"/>
                </a:cubicBezTo>
                <a:cubicBezTo>
                  <a:pt x="6261497" y="228335"/>
                  <a:pt x="6419384" y="128593"/>
                  <a:pt x="6299200" y="188685"/>
                </a:cubicBezTo>
                <a:cubicBezTo>
                  <a:pt x="6198965" y="238803"/>
                  <a:pt x="6318430" y="202021"/>
                  <a:pt x="6197600" y="232228"/>
                </a:cubicBezTo>
                <a:lnTo>
                  <a:pt x="6110514" y="290285"/>
                </a:lnTo>
                <a:cubicBezTo>
                  <a:pt x="6096000" y="299961"/>
                  <a:pt x="6083520" y="313798"/>
                  <a:pt x="6066971" y="319314"/>
                </a:cubicBezTo>
                <a:lnTo>
                  <a:pt x="5979886" y="348342"/>
                </a:lnTo>
                <a:cubicBezTo>
                  <a:pt x="5953404" y="388065"/>
                  <a:pt x="5953148" y="400543"/>
                  <a:pt x="5907314" y="420914"/>
                </a:cubicBezTo>
                <a:cubicBezTo>
                  <a:pt x="5879353" y="433341"/>
                  <a:pt x="5820229" y="449942"/>
                  <a:pt x="5820229" y="449942"/>
                </a:cubicBezTo>
                <a:cubicBezTo>
                  <a:pt x="5736548" y="505730"/>
                  <a:pt x="5817273" y="457429"/>
                  <a:pt x="5733143" y="493485"/>
                </a:cubicBezTo>
                <a:cubicBezTo>
                  <a:pt x="5713256" y="502008"/>
                  <a:pt x="5696077" y="517266"/>
                  <a:pt x="5675086" y="522514"/>
                </a:cubicBezTo>
                <a:cubicBezTo>
                  <a:pt x="5637244" y="531974"/>
                  <a:pt x="5597635" y="531873"/>
                  <a:pt x="5558971" y="537028"/>
                </a:cubicBezTo>
                <a:cubicBezTo>
                  <a:pt x="5525061" y="541549"/>
                  <a:pt x="5491572" y="550718"/>
                  <a:pt x="5457371" y="551542"/>
                </a:cubicBezTo>
                <a:cubicBezTo>
                  <a:pt x="5089751" y="560400"/>
                  <a:pt x="4721981" y="561219"/>
                  <a:pt x="4354286" y="566057"/>
                </a:cubicBezTo>
                <a:cubicBezTo>
                  <a:pt x="4330095" y="570895"/>
                  <a:pt x="4306384" y="580571"/>
                  <a:pt x="4281714" y="580571"/>
                </a:cubicBezTo>
                <a:cubicBezTo>
                  <a:pt x="3983588" y="580571"/>
                  <a:pt x="4015373" y="582144"/>
                  <a:pt x="3831771" y="551542"/>
                </a:cubicBezTo>
                <a:lnTo>
                  <a:pt x="3265714" y="566057"/>
                </a:lnTo>
                <a:cubicBezTo>
                  <a:pt x="3072088" y="573410"/>
                  <a:pt x="2685143" y="595085"/>
                  <a:pt x="2685143" y="595085"/>
                </a:cubicBezTo>
                <a:cubicBezTo>
                  <a:pt x="2651276" y="599923"/>
                  <a:pt x="2617202" y="603480"/>
                  <a:pt x="2583543" y="609600"/>
                </a:cubicBezTo>
                <a:cubicBezTo>
                  <a:pt x="2563917" y="613168"/>
                  <a:pt x="2545344" y="622223"/>
                  <a:pt x="2525486" y="624114"/>
                </a:cubicBezTo>
                <a:cubicBezTo>
                  <a:pt x="2443467" y="631925"/>
                  <a:pt x="2360991" y="633790"/>
                  <a:pt x="2278743" y="638628"/>
                </a:cubicBezTo>
                <a:lnTo>
                  <a:pt x="1915886" y="624114"/>
                </a:lnTo>
                <a:cubicBezTo>
                  <a:pt x="1718924" y="612528"/>
                  <a:pt x="1853875" y="610560"/>
                  <a:pt x="1683657" y="595085"/>
                </a:cubicBezTo>
                <a:cubicBezTo>
                  <a:pt x="1514265" y="579685"/>
                  <a:pt x="1276119" y="572662"/>
                  <a:pt x="1117600" y="566057"/>
                </a:cubicBezTo>
                <a:cubicBezTo>
                  <a:pt x="1059543" y="561219"/>
                  <a:pt x="1001288" y="558349"/>
                  <a:pt x="943429" y="551542"/>
                </a:cubicBezTo>
                <a:cubicBezTo>
                  <a:pt x="918928" y="548660"/>
                  <a:pt x="895527" y="537028"/>
                  <a:pt x="870857" y="537028"/>
                </a:cubicBezTo>
                <a:cubicBezTo>
                  <a:pt x="749808" y="537028"/>
                  <a:pt x="628952" y="546704"/>
                  <a:pt x="508000" y="551542"/>
                </a:cubicBezTo>
                <a:cubicBezTo>
                  <a:pt x="493486" y="556380"/>
                  <a:pt x="479168" y="561854"/>
                  <a:pt x="464457" y="566057"/>
                </a:cubicBezTo>
                <a:cubicBezTo>
                  <a:pt x="445277" y="571537"/>
                  <a:pt x="424242" y="571650"/>
                  <a:pt x="406400" y="580571"/>
                </a:cubicBezTo>
                <a:cubicBezTo>
                  <a:pt x="375195" y="596173"/>
                  <a:pt x="353160" y="630167"/>
                  <a:pt x="319314" y="638628"/>
                </a:cubicBezTo>
                <a:cubicBezTo>
                  <a:pt x="305644" y="642046"/>
                  <a:pt x="234754" y="658190"/>
                  <a:pt x="217714" y="667657"/>
                </a:cubicBezTo>
                <a:cubicBezTo>
                  <a:pt x="187217" y="684600"/>
                  <a:pt x="151562" y="697804"/>
                  <a:pt x="130629" y="725714"/>
                </a:cubicBezTo>
                <a:cubicBezTo>
                  <a:pt x="76619" y="797726"/>
                  <a:pt x="100505" y="763643"/>
                  <a:pt x="58057" y="827314"/>
                </a:cubicBezTo>
                <a:cubicBezTo>
                  <a:pt x="53219" y="841828"/>
                  <a:pt x="50385" y="857173"/>
                  <a:pt x="43543" y="870857"/>
                </a:cubicBezTo>
                <a:cubicBezTo>
                  <a:pt x="35742" y="886459"/>
                  <a:pt x="21386" y="898366"/>
                  <a:pt x="14514" y="914400"/>
                </a:cubicBezTo>
                <a:cubicBezTo>
                  <a:pt x="6656" y="932735"/>
                  <a:pt x="4838" y="953105"/>
                  <a:pt x="0" y="972457"/>
                </a:cubicBezTo>
                <a:cubicBezTo>
                  <a:pt x="4838" y="1025676"/>
                  <a:pt x="-564" y="1080847"/>
                  <a:pt x="14514" y="1132114"/>
                </a:cubicBezTo>
                <a:cubicBezTo>
                  <a:pt x="41533" y="1223978"/>
                  <a:pt x="63899" y="1204716"/>
                  <a:pt x="116114" y="1248228"/>
                </a:cubicBezTo>
                <a:cubicBezTo>
                  <a:pt x="188597" y="1308630"/>
                  <a:pt x="126677" y="1280778"/>
                  <a:pt x="203200" y="1306285"/>
                </a:cubicBezTo>
                <a:cubicBezTo>
                  <a:pt x="217714" y="1320799"/>
                  <a:pt x="230040" y="1337897"/>
                  <a:pt x="246743" y="1349828"/>
                </a:cubicBezTo>
                <a:cubicBezTo>
                  <a:pt x="295689" y="1384790"/>
                  <a:pt x="319130" y="1380429"/>
                  <a:pt x="377371" y="1393371"/>
                </a:cubicBezTo>
                <a:cubicBezTo>
                  <a:pt x="396844" y="1397698"/>
                  <a:pt x="416322" y="1402153"/>
                  <a:pt x="435429" y="1407885"/>
                </a:cubicBezTo>
                <a:cubicBezTo>
                  <a:pt x="464737" y="1416677"/>
                  <a:pt x="492152" y="1433119"/>
                  <a:pt x="522514" y="1436914"/>
                </a:cubicBezTo>
                <a:cubicBezTo>
                  <a:pt x="561219" y="1441752"/>
                  <a:pt x="600076" y="1445497"/>
                  <a:pt x="638629" y="1451428"/>
                </a:cubicBezTo>
                <a:cubicBezTo>
                  <a:pt x="663012" y="1455179"/>
                  <a:pt x="686817" y="1462191"/>
                  <a:pt x="711200" y="1465942"/>
                </a:cubicBezTo>
                <a:cubicBezTo>
                  <a:pt x="749752" y="1471873"/>
                  <a:pt x="788762" y="1474526"/>
                  <a:pt x="827314" y="1480457"/>
                </a:cubicBezTo>
                <a:cubicBezTo>
                  <a:pt x="851697" y="1484208"/>
                  <a:pt x="875464" y="1491482"/>
                  <a:pt x="899886" y="1494971"/>
                </a:cubicBezTo>
                <a:cubicBezTo>
                  <a:pt x="943256" y="1501167"/>
                  <a:pt x="986971" y="1504647"/>
                  <a:pt x="1030514" y="1509485"/>
                </a:cubicBezTo>
                <a:cubicBezTo>
                  <a:pt x="1045028" y="1514323"/>
                  <a:pt x="1059214" y="1520289"/>
                  <a:pt x="1074057" y="1524000"/>
                </a:cubicBezTo>
                <a:cubicBezTo>
                  <a:pt x="1140544" y="1540622"/>
                  <a:pt x="1192246" y="1544216"/>
                  <a:pt x="1262743" y="1553028"/>
                </a:cubicBezTo>
                <a:cubicBezTo>
                  <a:pt x="1369181" y="1548190"/>
                  <a:pt x="1475762" y="1545845"/>
                  <a:pt x="1582057" y="1538514"/>
                </a:cubicBezTo>
                <a:cubicBezTo>
                  <a:pt x="1616186" y="1536160"/>
                  <a:pt x="1650111" y="1530709"/>
                  <a:pt x="1683657" y="1524000"/>
                </a:cubicBezTo>
                <a:cubicBezTo>
                  <a:pt x="1698659" y="1520999"/>
                  <a:pt x="1712005" y="1511273"/>
                  <a:pt x="1727200" y="1509485"/>
                </a:cubicBezTo>
                <a:cubicBezTo>
                  <a:pt x="1946445" y="1483691"/>
                  <a:pt x="1899195" y="1557383"/>
                  <a:pt x="1944914" y="1465942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42686" y="152400"/>
            <a:ext cx="82296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sugarcane appears symbolically  in poetry </a:t>
            </a:r>
            <a:r>
              <a:rPr lang="en-US" b="1" i="1" dirty="0" smtClean="0">
                <a:solidFill>
                  <a:srgbClr val="000000"/>
                </a:solidFill>
              </a:rPr>
              <a:t>ca</a:t>
            </a:r>
            <a:r>
              <a:rPr lang="en-US" b="1" dirty="0" smtClean="0">
                <a:solidFill>
                  <a:srgbClr val="000000"/>
                </a:solidFill>
              </a:rPr>
              <a:t>. 1,000 B.C. . . .</a:t>
            </a:r>
          </a:p>
        </p:txBody>
      </p:sp>
    </p:spTree>
    <p:extLst>
      <p:ext uri="{BB962C8B-B14F-4D97-AF65-F5344CB8AC3E}">
        <p14:creationId xmlns:p14="http://schemas.microsoft.com/office/powerpoint/2010/main" val="2751820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6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143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217075"/>
            <a:ext cx="77724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err="1">
                <a:solidFill>
                  <a:srgbClr val="000000"/>
                </a:solidFill>
              </a:rPr>
              <a:t>Parrozzo</a:t>
            </a:r>
            <a:r>
              <a:rPr lang="en-US" dirty="0">
                <a:solidFill>
                  <a:srgbClr val="000000"/>
                </a:solidFill>
              </a:rPr>
              <a:t>, an igloo-shaped cake-like Christmas treat made from a mixture of crushed almonds, sugar, butter, flour and eggs, and coated in chocolate, is a specialty of the central coastal city of Pescara, and so wonderful that it inspired the modern poet Gabriele D'Annunzio (1863-1938) to immortalize the treat in a poem called “</a:t>
            </a:r>
            <a:r>
              <a:rPr lang="en-US" i="1" dirty="0">
                <a:solidFill>
                  <a:srgbClr val="000000"/>
                </a:solidFill>
              </a:rPr>
              <a:t>La Canzone del </a:t>
            </a:r>
            <a:r>
              <a:rPr lang="en-US" i="1" dirty="0" err="1">
                <a:solidFill>
                  <a:srgbClr val="000000"/>
                </a:solidFill>
              </a:rPr>
              <a:t>Parrozzo</a:t>
            </a:r>
            <a:r>
              <a:rPr lang="en-US" dirty="0">
                <a:solidFill>
                  <a:srgbClr val="000000"/>
                </a:solidFill>
              </a:rPr>
              <a:t>” (“The Song of </a:t>
            </a:r>
            <a:r>
              <a:rPr lang="en-US" i="1" dirty="0" err="1">
                <a:solidFill>
                  <a:srgbClr val="000000"/>
                </a:solidFill>
              </a:rPr>
              <a:t>Parrozzo</a:t>
            </a:r>
            <a:r>
              <a:rPr lang="en-US" dirty="0">
                <a:solidFill>
                  <a:srgbClr val="000000"/>
                </a:solidFill>
              </a:rPr>
              <a:t>”).  </a:t>
            </a:r>
            <a:r>
              <a:rPr lang="en-US" i="1" dirty="0" err="1">
                <a:solidFill>
                  <a:srgbClr val="000000"/>
                </a:solidFill>
              </a:rPr>
              <a:t>Parrozzo</a:t>
            </a:r>
            <a:r>
              <a:rPr lang="en-US" dirty="0">
                <a:solidFill>
                  <a:srgbClr val="000000"/>
                </a:solidFill>
              </a:rPr>
              <a:t> was originally a sweet version of the peasants’ corn bread, called </a:t>
            </a:r>
            <a:r>
              <a:rPr lang="en-US" i="1" dirty="0">
                <a:solidFill>
                  <a:srgbClr val="000000"/>
                </a:solidFill>
              </a:rPr>
              <a:t>pane </a:t>
            </a:r>
            <a:r>
              <a:rPr lang="en-US" i="1" dirty="0" err="1">
                <a:solidFill>
                  <a:srgbClr val="000000"/>
                </a:solidFill>
              </a:rPr>
              <a:t>rozzo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14400"/>
            <a:ext cx="3718152" cy="312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48950" y="6551842"/>
            <a:ext cx="14269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3"/>
              </a:rPr>
              <a:t>http://www.citra.it/parrozzo/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420914" y="4702629"/>
            <a:ext cx="8142515" cy="1317171"/>
          </a:xfrm>
          <a:custGeom>
            <a:avLst/>
            <a:gdLst>
              <a:gd name="connsiteX0" fmla="*/ 1016000 w 8142515"/>
              <a:gd name="connsiteY0" fmla="*/ 1146628 h 1161142"/>
              <a:gd name="connsiteX1" fmla="*/ 1175657 w 8142515"/>
              <a:gd name="connsiteY1" fmla="*/ 1161142 h 1161142"/>
              <a:gd name="connsiteX2" fmla="*/ 1436915 w 8142515"/>
              <a:gd name="connsiteY2" fmla="*/ 1132114 h 1161142"/>
              <a:gd name="connsiteX3" fmla="*/ 1480457 w 8142515"/>
              <a:gd name="connsiteY3" fmla="*/ 1103085 h 1161142"/>
              <a:gd name="connsiteX4" fmla="*/ 1567543 w 8142515"/>
              <a:gd name="connsiteY4" fmla="*/ 1016000 h 1161142"/>
              <a:gd name="connsiteX5" fmla="*/ 1654629 w 8142515"/>
              <a:gd name="connsiteY5" fmla="*/ 986971 h 1161142"/>
              <a:gd name="connsiteX6" fmla="*/ 1698172 w 8142515"/>
              <a:gd name="connsiteY6" fmla="*/ 972457 h 1161142"/>
              <a:gd name="connsiteX7" fmla="*/ 1741715 w 8142515"/>
              <a:gd name="connsiteY7" fmla="*/ 943428 h 1161142"/>
              <a:gd name="connsiteX8" fmla="*/ 1799772 w 8142515"/>
              <a:gd name="connsiteY8" fmla="*/ 928914 h 1161142"/>
              <a:gd name="connsiteX9" fmla="*/ 2002972 w 8142515"/>
              <a:gd name="connsiteY9" fmla="*/ 899885 h 1161142"/>
              <a:gd name="connsiteX10" fmla="*/ 2249715 w 8142515"/>
              <a:gd name="connsiteY10" fmla="*/ 885371 h 1161142"/>
              <a:gd name="connsiteX11" fmla="*/ 2423886 w 8142515"/>
              <a:gd name="connsiteY11" fmla="*/ 870857 h 1161142"/>
              <a:gd name="connsiteX12" fmla="*/ 2786743 w 8142515"/>
              <a:gd name="connsiteY12" fmla="*/ 885371 h 1161142"/>
              <a:gd name="connsiteX13" fmla="*/ 2873829 w 8142515"/>
              <a:gd name="connsiteY13" fmla="*/ 899885 h 1161142"/>
              <a:gd name="connsiteX14" fmla="*/ 3367315 w 8142515"/>
              <a:gd name="connsiteY14" fmla="*/ 885371 h 1161142"/>
              <a:gd name="connsiteX15" fmla="*/ 3643086 w 8142515"/>
              <a:gd name="connsiteY15" fmla="*/ 899885 h 1161142"/>
              <a:gd name="connsiteX16" fmla="*/ 3976915 w 8142515"/>
              <a:gd name="connsiteY16" fmla="*/ 928914 h 1161142"/>
              <a:gd name="connsiteX17" fmla="*/ 4717143 w 8142515"/>
              <a:gd name="connsiteY17" fmla="*/ 914400 h 1161142"/>
              <a:gd name="connsiteX18" fmla="*/ 4833257 w 8142515"/>
              <a:gd name="connsiteY18" fmla="*/ 899885 h 1161142"/>
              <a:gd name="connsiteX19" fmla="*/ 5065486 w 8142515"/>
              <a:gd name="connsiteY19" fmla="*/ 885371 h 1161142"/>
              <a:gd name="connsiteX20" fmla="*/ 5254172 w 8142515"/>
              <a:gd name="connsiteY20" fmla="*/ 870857 h 1161142"/>
              <a:gd name="connsiteX21" fmla="*/ 5602515 w 8142515"/>
              <a:gd name="connsiteY21" fmla="*/ 856342 h 1161142"/>
              <a:gd name="connsiteX22" fmla="*/ 6241143 w 8142515"/>
              <a:gd name="connsiteY22" fmla="*/ 827314 h 1161142"/>
              <a:gd name="connsiteX23" fmla="*/ 6574972 w 8142515"/>
              <a:gd name="connsiteY23" fmla="*/ 798285 h 1161142"/>
              <a:gd name="connsiteX24" fmla="*/ 6966857 w 8142515"/>
              <a:gd name="connsiteY24" fmla="*/ 783771 h 1161142"/>
              <a:gd name="connsiteX25" fmla="*/ 7257143 w 8142515"/>
              <a:gd name="connsiteY25" fmla="*/ 769257 h 1161142"/>
              <a:gd name="connsiteX26" fmla="*/ 7315200 w 8142515"/>
              <a:gd name="connsiteY26" fmla="*/ 754742 h 1161142"/>
              <a:gd name="connsiteX27" fmla="*/ 7707086 w 8142515"/>
              <a:gd name="connsiteY27" fmla="*/ 740228 h 1161142"/>
              <a:gd name="connsiteX28" fmla="*/ 7750629 w 8142515"/>
              <a:gd name="connsiteY28" fmla="*/ 696685 h 1161142"/>
              <a:gd name="connsiteX29" fmla="*/ 7881257 w 8142515"/>
              <a:gd name="connsiteY29" fmla="*/ 638628 h 1161142"/>
              <a:gd name="connsiteX30" fmla="*/ 8011886 w 8142515"/>
              <a:gd name="connsiteY30" fmla="*/ 522514 h 1161142"/>
              <a:gd name="connsiteX31" fmla="*/ 8055429 w 8142515"/>
              <a:gd name="connsiteY31" fmla="*/ 478971 h 1161142"/>
              <a:gd name="connsiteX32" fmla="*/ 8113486 w 8142515"/>
              <a:gd name="connsiteY32" fmla="*/ 391885 h 1161142"/>
              <a:gd name="connsiteX33" fmla="*/ 8142515 w 8142515"/>
              <a:gd name="connsiteY33" fmla="*/ 348342 h 1161142"/>
              <a:gd name="connsiteX34" fmla="*/ 8128000 w 8142515"/>
              <a:gd name="connsiteY34" fmla="*/ 174171 h 1161142"/>
              <a:gd name="connsiteX35" fmla="*/ 8026400 w 8142515"/>
              <a:gd name="connsiteY35" fmla="*/ 58057 h 1161142"/>
              <a:gd name="connsiteX36" fmla="*/ 7968343 w 8142515"/>
              <a:gd name="connsiteY36" fmla="*/ 29028 h 1161142"/>
              <a:gd name="connsiteX37" fmla="*/ 7823200 w 8142515"/>
              <a:gd name="connsiteY37" fmla="*/ 14514 h 1161142"/>
              <a:gd name="connsiteX38" fmla="*/ 7620000 w 8142515"/>
              <a:gd name="connsiteY38" fmla="*/ 0 h 1161142"/>
              <a:gd name="connsiteX39" fmla="*/ 7300686 w 8142515"/>
              <a:gd name="connsiteY39" fmla="*/ 14514 h 1161142"/>
              <a:gd name="connsiteX40" fmla="*/ 7184572 w 8142515"/>
              <a:gd name="connsiteY40" fmla="*/ 29028 h 1161142"/>
              <a:gd name="connsiteX41" fmla="*/ 6691086 w 8142515"/>
              <a:gd name="connsiteY41" fmla="*/ 14514 h 1161142"/>
              <a:gd name="connsiteX42" fmla="*/ 6241143 w 8142515"/>
              <a:gd name="connsiteY42" fmla="*/ 29028 h 1161142"/>
              <a:gd name="connsiteX43" fmla="*/ 5979886 w 8142515"/>
              <a:gd name="connsiteY43" fmla="*/ 58057 h 1161142"/>
              <a:gd name="connsiteX44" fmla="*/ 5892800 w 8142515"/>
              <a:gd name="connsiteY44" fmla="*/ 130628 h 1161142"/>
              <a:gd name="connsiteX45" fmla="*/ 5849257 w 8142515"/>
              <a:gd name="connsiteY45" fmla="*/ 174171 h 1161142"/>
              <a:gd name="connsiteX46" fmla="*/ 5762172 w 8142515"/>
              <a:gd name="connsiteY46" fmla="*/ 203200 h 1161142"/>
              <a:gd name="connsiteX47" fmla="*/ 5718629 w 8142515"/>
              <a:gd name="connsiteY47" fmla="*/ 217714 h 1161142"/>
              <a:gd name="connsiteX48" fmla="*/ 5646057 w 8142515"/>
              <a:gd name="connsiteY48" fmla="*/ 232228 h 1161142"/>
              <a:gd name="connsiteX49" fmla="*/ 5428343 w 8142515"/>
              <a:gd name="connsiteY49" fmla="*/ 261257 h 1161142"/>
              <a:gd name="connsiteX50" fmla="*/ 5268686 w 8142515"/>
              <a:gd name="connsiteY50" fmla="*/ 290285 h 1161142"/>
              <a:gd name="connsiteX51" fmla="*/ 5196115 w 8142515"/>
              <a:gd name="connsiteY51" fmla="*/ 304800 h 1161142"/>
              <a:gd name="connsiteX52" fmla="*/ 4963886 w 8142515"/>
              <a:gd name="connsiteY52" fmla="*/ 319314 h 1161142"/>
              <a:gd name="connsiteX53" fmla="*/ 4020457 w 8142515"/>
              <a:gd name="connsiteY53" fmla="*/ 319314 h 1161142"/>
              <a:gd name="connsiteX54" fmla="*/ 3918857 w 8142515"/>
              <a:gd name="connsiteY54" fmla="*/ 333828 h 1161142"/>
              <a:gd name="connsiteX55" fmla="*/ 3701143 w 8142515"/>
              <a:gd name="connsiteY55" fmla="*/ 348342 h 1161142"/>
              <a:gd name="connsiteX56" fmla="*/ 3120572 w 8142515"/>
              <a:gd name="connsiteY56" fmla="*/ 319314 h 1161142"/>
              <a:gd name="connsiteX57" fmla="*/ 3033486 w 8142515"/>
              <a:gd name="connsiteY57" fmla="*/ 304800 h 1161142"/>
              <a:gd name="connsiteX58" fmla="*/ 2931886 w 8142515"/>
              <a:gd name="connsiteY58" fmla="*/ 290285 h 1161142"/>
              <a:gd name="connsiteX59" fmla="*/ 2772229 w 8142515"/>
              <a:gd name="connsiteY59" fmla="*/ 275771 h 1161142"/>
              <a:gd name="connsiteX60" fmla="*/ 2685143 w 8142515"/>
              <a:gd name="connsiteY60" fmla="*/ 261257 h 1161142"/>
              <a:gd name="connsiteX61" fmla="*/ 2322286 w 8142515"/>
              <a:gd name="connsiteY61" fmla="*/ 232228 h 1161142"/>
              <a:gd name="connsiteX62" fmla="*/ 1103086 w 8142515"/>
              <a:gd name="connsiteY62" fmla="*/ 275771 h 1161142"/>
              <a:gd name="connsiteX63" fmla="*/ 870857 w 8142515"/>
              <a:gd name="connsiteY63" fmla="*/ 304800 h 1161142"/>
              <a:gd name="connsiteX64" fmla="*/ 711200 w 8142515"/>
              <a:gd name="connsiteY64" fmla="*/ 333828 h 1161142"/>
              <a:gd name="connsiteX65" fmla="*/ 566057 w 8142515"/>
              <a:gd name="connsiteY65" fmla="*/ 348342 h 1161142"/>
              <a:gd name="connsiteX66" fmla="*/ 377372 w 8142515"/>
              <a:gd name="connsiteY66" fmla="*/ 377371 h 1161142"/>
              <a:gd name="connsiteX67" fmla="*/ 319315 w 8142515"/>
              <a:gd name="connsiteY67" fmla="*/ 391885 h 1161142"/>
              <a:gd name="connsiteX68" fmla="*/ 246743 w 8142515"/>
              <a:gd name="connsiteY68" fmla="*/ 406400 h 1161142"/>
              <a:gd name="connsiteX69" fmla="*/ 203200 w 8142515"/>
              <a:gd name="connsiteY69" fmla="*/ 449942 h 1161142"/>
              <a:gd name="connsiteX70" fmla="*/ 145143 w 8142515"/>
              <a:gd name="connsiteY70" fmla="*/ 478971 h 1161142"/>
              <a:gd name="connsiteX71" fmla="*/ 116115 w 8142515"/>
              <a:gd name="connsiteY71" fmla="*/ 522514 h 1161142"/>
              <a:gd name="connsiteX72" fmla="*/ 87086 w 8142515"/>
              <a:gd name="connsiteY72" fmla="*/ 624114 h 1161142"/>
              <a:gd name="connsiteX73" fmla="*/ 58057 w 8142515"/>
              <a:gd name="connsiteY73" fmla="*/ 711200 h 1161142"/>
              <a:gd name="connsiteX74" fmla="*/ 14515 w 8142515"/>
              <a:gd name="connsiteY74" fmla="*/ 841828 h 1161142"/>
              <a:gd name="connsiteX75" fmla="*/ 0 w 8142515"/>
              <a:gd name="connsiteY75" fmla="*/ 885371 h 1161142"/>
              <a:gd name="connsiteX76" fmla="*/ 58057 w 8142515"/>
              <a:gd name="connsiteY76" fmla="*/ 1045028 h 1161142"/>
              <a:gd name="connsiteX77" fmla="*/ 101600 w 8142515"/>
              <a:gd name="connsiteY77" fmla="*/ 1059542 h 1161142"/>
              <a:gd name="connsiteX78" fmla="*/ 203200 w 8142515"/>
              <a:gd name="connsiteY78" fmla="*/ 1103085 h 1161142"/>
              <a:gd name="connsiteX79" fmla="*/ 290286 w 8142515"/>
              <a:gd name="connsiteY79" fmla="*/ 1132114 h 1161142"/>
              <a:gd name="connsiteX80" fmla="*/ 783772 w 8142515"/>
              <a:gd name="connsiteY80" fmla="*/ 1161142 h 1161142"/>
              <a:gd name="connsiteX81" fmla="*/ 1146629 w 8142515"/>
              <a:gd name="connsiteY81" fmla="*/ 1146628 h 1161142"/>
              <a:gd name="connsiteX82" fmla="*/ 1204686 w 8142515"/>
              <a:gd name="connsiteY82" fmla="*/ 1132114 h 1161142"/>
              <a:gd name="connsiteX83" fmla="*/ 1248229 w 8142515"/>
              <a:gd name="connsiteY83" fmla="*/ 1103085 h 116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142515" h="1161142">
                <a:moveTo>
                  <a:pt x="1016000" y="1146628"/>
                </a:moveTo>
                <a:cubicBezTo>
                  <a:pt x="1069219" y="1151466"/>
                  <a:pt x="1122219" y="1161142"/>
                  <a:pt x="1175657" y="1161142"/>
                </a:cubicBezTo>
                <a:cubicBezTo>
                  <a:pt x="1335011" y="1161142"/>
                  <a:pt x="1331704" y="1158416"/>
                  <a:pt x="1436915" y="1132114"/>
                </a:cubicBezTo>
                <a:cubicBezTo>
                  <a:pt x="1451429" y="1122438"/>
                  <a:pt x="1467419" y="1114674"/>
                  <a:pt x="1480457" y="1103085"/>
                </a:cubicBezTo>
                <a:cubicBezTo>
                  <a:pt x="1511140" y="1075811"/>
                  <a:pt x="1528597" y="1028982"/>
                  <a:pt x="1567543" y="1016000"/>
                </a:cubicBezTo>
                <a:lnTo>
                  <a:pt x="1654629" y="986971"/>
                </a:lnTo>
                <a:lnTo>
                  <a:pt x="1698172" y="972457"/>
                </a:lnTo>
                <a:cubicBezTo>
                  <a:pt x="1712686" y="962781"/>
                  <a:pt x="1725681" y="950300"/>
                  <a:pt x="1741715" y="943428"/>
                </a:cubicBezTo>
                <a:cubicBezTo>
                  <a:pt x="1760050" y="935570"/>
                  <a:pt x="1780211" y="932826"/>
                  <a:pt x="1799772" y="928914"/>
                </a:cubicBezTo>
                <a:cubicBezTo>
                  <a:pt x="1849336" y="919001"/>
                  <a:pt x="1958385" y="903452"/>
                  <a:pt x="2002972" y="899885"/>
                </a:cubicBezTo>
                <a:cubicBezTo>
                  <a:pt x="2085099" y="893315"/>
                  <a:pt x="2167520" y="891039"/>
                  <a:pt x="2249715" y="885371"/>
                </a:cubicBezTo>
                <a:cubicBezTo>
                  <a:pt x="2307835" y="881363"/>
                  <a:pt x="2365829" y="875695"/>
                  <a:pt x="2423886" y="870857"/>
                </a:cubicBezTo>
                <a:cubicBezTo>
                  <a:pt x="2544838" y="875695"/>
                  <a:pt x="2665945" y="877578"/>
                  <a:pt x="2786743" y="885371"/>
                </a:cubicBezTo>
                <a:cubicBezTo>
                  <a:pt x="2816111" y="887266"/>
                  <a:pt x="2844400" y="899885"/>
                  <a:pt x="2873829" y="899885"/>
                </a:cubicBezTo>
                <a:cubicBezTo>
                  <a:pt x="3038395" y="899885"/>
                  <a:pt x="3202820" y="890209"/>
                  <a:pt x="3367315" y="885371"/>
                </a:cubicBezTo>
                <a:lnTo>
                  <a:pt x="3643086" y="899885"/>
                </a:lnTo>
                <a:cubicBezTo>
                  <a:pt x="3911081" y="914774"/>
                  <a:pt x="3811463" y="901339"/>
                  <a:pt x="3976915" y="928914"/>
                </a:cubicBezTo>
                <a:lnTo>
                  <a:pt x="4717143" y="914400"/>
                </a:lnTo>
                <a:cubicBezTo>
                  <a:pt x="4756127" y="913079"/>
                  <a:pt x="4794386" y="903124"/>
                  <a:pt x="4833257" y="899885"/>
                </a:cubicBezTo>
                <a:cubicBezTo>
                  <a:pt x="4910550" y="893444"/>
                  <a:pt x="4988109" y="890707"/>
                  <a:pt x="5065486" y="885371"/>
                </a:cubicBezTo>
                <a:cubicBezTo>
                  <a:pt x="5128418" y="881031"/>
                  <a:pt x="5191183" y="874262"/>
                  <a:pt x="5254172" y="870857"/>
                </a:cubicBezTo>
                <a:cubicBezTo>
                  <a:pt x="5370218" y="864584"/>
                  <a:pt x="5486445" y="862146"/>
                  <a:pt x="5602515" y="856342"/>
                </a:cubicBezTo>
                <a:cubicBezTo>
                  <a:pt x="6291529" y="821891"/>
                  <a:pt x="5195349" y="864663"/>
                  <a:pt x="6241143" y="827314"/>
                </a:cubicBezTo>
                <a:cubicBezTo>
                  <a:pt x="6381373" y="811733"/>
                  <a:pt x="6417800" y="805952"/>
                  <a:pt x="6574972" y="798285"/>
                </a:cubicBezTo>
                <a:cubicBezTo>
                  <a:pt x="6705535" y="791916"/>
                  <a:pt x="6836257" y="789328"/>
                  <a:pt x="6966857" y="783771"/>
                </a:cubicBezTo>
                <a:lnTo>
                  <a:pt x="7257143" y="769257"/>
                </a:lnTo>
                <a:cubicBezTo>
                  <a:pt x="7276495" y="764419"/>
                  <a:pt x="7295293" y="756026"/>
                  <a:pt x="7315200" y="754742"/>
                </a:cubicBezTo>
                <a:cubicBezTo>
                  <a:pt x="7445647" y="746326"/>
                  <a:pt x="7577514" y="757504"/>
                  <a:pt x="7707086" y="740228"/>
                </a:cubicBezTo>
                <a:cubicBezTo>
                  <a:pt x="7727432" y="737515"/>
                  <a:pt x="7734208" y="709001"/>
                  <a:pt x="7750629" y="696685"/>
                </a:cubicBezTo>
                <a:cubicBezTo>
                  <a:pt x="7813403" y="649604"/>
                  <a:pt x="7814854" y="655228"/>
                  <a:pt x="7881257" y="638628"/>
                </a:cubicBezTo>
                <a:cubicBezTo>
                  <a:pt x="8019466" y="546489"/>
                  <a:pt x="7925919" y="622809"/>
                  <a:pt x="8011886" y="522514"/>
                </a:cubicBezTo>
                <a:cubicBezTo>
                  <a:pt x="8025244" y="506929"/>
                  <a:pt x="8042827" y="495174"/>
                  <a:pt x="8055429" y="478971"/>
                </a:cubicBezTo>
                <a:cubicBezTo>
                  <a:pt x="8076848" y="451432"/>
                  <a:pt x="8094134" y="420914"/>
                  <a:pt x="8113486" y="391885"/>
                </a:cubicBezTo>
                <a:lnTo>
                  <a:pt x="8142515" y="348342"/>
                </a:lnTo>
                <a:cubicBezTo>
                  <a:pt x="8137677" y="290285"/>
                  <a:pt x="8143593" y="230304"/>
                  <a:pt x="8128000" y="174171"/>
                </a:cubicBezTo>
                <a:cubicBezTo>
                  <a:pt x="8111796" y="115837"/>
                  <a:pt x="8073207" y="84804"/>
                  <a:pt x="8026400" y="58057"/>
                </a:cubicBezTo>
                <a:cubicBezTo>
                  <a:pt x="8007614" y="47322"/>
                  <a:pt x="7989499" y="33562"/>
                  <a:pt x="7968343" y="29028"/>
                </a:cubicBezTo>
                <a:cubicBezTo>
                  <a:pt x="7920800" y="18840"/>
                  <a:pt x="7871654" y="18552"/>
                  <a:pt x="7823200" y="14514"/>
                </a:cubicBezTo>
                <a:cubicBezTo>
                  <a:pt x="7755529" y="8875"/>
                  <a:pt x="7687733" y="4838"/>
                  <a:pt x="7620000" y="0"/>
                </a:cubicBezTo>
                <a:cubicBezTo>
                  <a:pt x="7513562" y="4838"/>
                  <a:pt x="7406998" y="7427"/>
                  <a:pt x="7300686" y="14514"/>
                </a:cubicBezTo>
                <a:cubicBezTo>
                  <a:pt x="7261767" y="17109"/>
                  <a:pt x="7223578" y="29028"/>
                  <a:pt x="7184572" y="29028"/>
                </a:cubicBezTo>
                <a:cubicBezTo>
                  <a:pt x="7020006" y="29028"/>
                  <a:pt x="6855581" y="19352"/>
                  <a:pt x="6691086" y="14514"/>
                </a:cubicBezTo>
                <a:lnTo>
                  <a:pt x="6241143" y="29028"/>
                </a:lnTo>
                <a:cubicBezTo>
                  <a:pt x="6180791" y="31972"/>
                  <a:pt x="6045089" y="49906"/>
                  <a:pt x="5979886" y="58057"/>
                </a:cubicBezTo>
                <a:cubicBezTo>
                  <a:pt x="5852674" y="185269"/>
                  <a:pt x="6014044" y="29592"/>
                  <a:pt x="5892800" y="130628"/>
                </a:cubicBezTo>
                <a:cubicBezTo>
                  <a:pt x="5877031" y="143769"/>
                  <a:pt x="5867200" y="164202"/>
                  <a:pt x="5849257" y="174171"/>
                </a:cubicBezTo>
                <a:cubicBezTo>
                  <a:pt x="5822509" y="189031"/>
                  <a:pt x="5791200" y="193524"/>
                  <a:pt x="5762172" y="203200"/>
                </a:cubicBezTo>
                <a:cubicBezTo>
                  <a:pt x="5747658" y="208038"/>
                  <a:pt x="5733631" y="214714"/>
                  <a:pt x="5718629" y="217714"/>
                </a:cubicBezTo>
                <a:cubicBezTo>
                  <a:pt x="5694438" y="222552"/>
                  <a:pt x="5670391" y="228172"/>
                  <a:pt x="5646057" y="232228"/>
                </a:cubicBezTo>
                <a:cubicBezTo>
                  <a:pt x="5585982" y="242240"/>
                  <a:pt x="5487031" y="253921"/>
                  <a:pt x="5428343" y="261257"/>
                </a:cubicBezTo>
                <a:cubicBezTo>
                  <a:pt x="5339517" y="290865"/>
                  <a:pt x="5421087" y="266838"/>
                  <a:pt x="5268686" y="290285"/>
                </a:cubicBezTo>
                <a:cubicBezTo>
                  <a:pt x="5244303" y="294036"/>
                  <a:pt x="5220673" y="302461"/>
                  <a:pt x="5196115" y="304800"/>
                </a:cubicBezTo>
                <a:cubicBezTo>
                  <a:pt x="5118904" y="312154"/>
                  <a:pt x="5041296" y="314476"/>
                  <a:pt x="4963886" y="319314"/>
                </a:cubicBezTo>
                <a:cubicBezTo>
                  <a:pt x="4496099" y="301989"/>
                  <a:pt x="4550888" y="295740"/>
                  <a:pt x="4020457" y="319314"/>
                </a:cubicBezTo>
                <a:cubicBezTo>
                  <a:pt x="3986280" y="320833"/>
                  <a:pt x="3952927" y="330731"/>
                  <a:pt x="3918857" y="333828"/>
                </a:cubicBezTo>
                <a:cubicBezTo>
                  <a:pt x="3846423" y="340413"/>
                  <a:pt x="3773714" y="343504"/>
                  <a:pt x="3701143" y="348342"/>
                </a:cubicBezTo>
                <a:cubicBezTo>
                  <a:pt x="3557004" y="342577"/>
                  <a:pt x="3283984" y="334877"/>
                  <a:pt x="3120572" y="319314"/>
                </a:cubicBezTo>
                <a:cubicBezTo>
                  <a:pt x="3091275" y="316524"/>
                  <a:pt x="3062573" y="309275"/>
                  <a:pt x="3033486" y="304800"/>
                </a:cubicBezTo>
                <a:cubicBezTo>
                  <a:pt x="2999673" y="299598"/>
                  <a:pt x="2965887" y="294063"/>
                  <a:pt x="2931886" y="290285"/>
                </a:cubicBezTo>
                <a:cubicBezTo>
                  <a:pt x="2878774" y="284384"/>
                  <a:pt x="2825301" y="282015"/>
                  <a:pt x="2772229" y="275771"/>
                </a:cubicBezTo>
                <a:cubicBezTo>
                  <a:pt x="2743002" y="272333"/>
                  <a:pt x="2714435" y="264092"/>
                  <a:pt x="2685143" y="261257"/>
                </a:cubicBezTo>
                <a:cubicBezTo>
                  <a:pt x="2564368" y="249569"/>
                  <a:pt x="2322286" y="232228"/>
                  <a:pt x="2322286" y="232228"/>
                </a:cubicBezTo>
                <a:cubicBezTo>
                  <a:pt x="1238408" y="263196"/>
                  <a:pt x="1644230" y="237119"/>
                  <a:pt x="1103086" y="275771"/>
                </a:cubicBezTo>
                <a:cubicBezTo>
                  <a:pt x="975222" y="307737"/>
                  <a:pt x="1103717" y="278926"/>
                  <a:pt x="870857" y="304800"/>
                </a:cubicBezTo>
                <a:cubicBezTo>
                  <a:pt x="674975" y="326565"/>
                  <a:pt x="883434" y="310864"/>
                  <a:pt x="711200" y="333828"/>
                </a:cubicBezTo>
                <a:cubicBezTo>
                  <a:pt x="663004" y="340254"/>
                  <a:pt x="614438" y="343504"/>
                  <a:pt x="566057" y="348342"/>
                </a:cubicBezTo>
                <a:cubicBezTo>
                  <a:pt x="435056" y="381094"/>
                  <a:pt x="594683" y="343939"/>
                  <a:pt x="377372" y="377371"/>
                </a:cubicBezTo>
                <a:cubicBezTo>
                  <a:pt x="357656" y="380404"/>
                  <a:pt x="338788" y="387558"/>
                  <a:pt x="319315" y="391885"/>
                </a:cubicBezTo>
                <a:cubicBezTo>
                  <a:pt x="295233" y="397237"/>
                  <a:pt x="270934" y="401562"/>
                  <a:pt x="246743" y="406400"/>
                </a:cubicBezTo>
                <a:cubicBezTo>
                  <a:pt x="232229" y="420914"/>
                  <a:pt x="219903" y="438011"/>
                  <a:pt x="203200" y="449942"/>
                </a:cubicBezTo>
                <a:cubicBezTo>
                  <a:pt x="185594" y="462518"/>
                  <a:pt x="161765" y="465119"/>
                  <a:pt x="145143" y="478971"/>
                </a:cubicBezTo>
                <a:cubicBezTo>
                  <a:pt x="131742" y="490138"/>
                  <a:pt x="123916" y="506912"/>
                  <a:pt x="116115" y="522514"/>
                </a:cubicBezTo>
                <a:cubicBezTo>
                  <a:pt x="103917" y="546909"/>
                  <a:pt x="94064" y="600853"/>
                  <a:pt x="87086" y="624114"/>
                </a:cubicBezTo>
                <a:cubicBezTo>
                  <a:pt x="78293" y="653422"/>
                  <a:pt x="67733" y="682171"/>
                  <a:pt x="58057" y="711200"/>
                </a:cubicBezTo>
                <a:lnTo>
                  <a:pt x="14515" y="841828"/>
                </a:lnTo>
                <a:lnTo>
                  <a:pt x="0" y="885371"/>
                </a:lnTo>
                <a:cubicBezTo>
                  <a:pt x="12502" y="997880"/>
                  <a:pt x="-20369" y="1005815"/>
                  <a:pt x="58057" y="1045028"/>
                </a:cubicBezTo>
                <a:cubicBezTo>
                  <a:pt x="71741" y="1051870"/>
                  <a:pt x="87086" y="1054704"/>
                  <a:pt x="101600" y="1059542"/>
                </a:cubicBezTo>
                <a:cubicBezTo>
                  <a:pt x="170683" y="1105598"/>
                  <a:pt x="117994" y="1077523"/>
                  <a:pt x="203200" y="1103085"/>
                </a:cubicBezTo>
                <a:cubicBezTo>
                  <a:pt x="232508" y="1111878"/>
                  <a:pt x="259995" y="1127787"/>
                  <a:pt x="290286" y="1132114"/>
                </a:cubicBezTo>
                <a:cubicBezTo>
                  <a:pt x="521290" y="1165114"/>
                  <a:pt x="357699" y="1145362"/>
                  <a:pt x="783772" y="1161142"/>
                </a:cubicBezTo>
                <a:cubicBezTo>
                  <a:pt x="904724" y="1156304"/>
                  <a:pt x="1025867" y="1154956"/>
                  <a:pt x="1146629" y="1146628"/>
                </a:cubicBezTo>
                <a:cubicBezTo>
                  <a:pt x="1166530" y="1145256"/>
                  <a:pt x="1186351" y="1139972"/>
                  <a:pt x="1204686" y="1132114"/>
                </a:cubicBezTo>
                <a:cubicBezTo>
                  <a:pt x="1220720" y="1125242"/>
                  <a:pt x="1248229" y="1103085"/>
                  <a:pt x="1248229" y="1103085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152400"/>
            <a:ext cx="82296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sweet treats inspire poets . . .</a:t>
            </a:r>
          </a:p>
        </p:txBody>
      </p:sp>
    </p:spTree>
    <p:extLst>
      <p:ext uri="{BB962C8B-B14F-4D97-AF65-F5344CB8AC3E}">
        <p14:creationId xmlns:p14="http://schemas.microsoft.com/office/powerpoint/2010/main" val="2266461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bookaholic.ro/wp-content/uploads/2014/07/Nerud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7" y="304800"/>
            <a:ext cx="9094363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1016198"/>
            <a:ext cx="60198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Don’t be afraid of sweetness</a:t>
            </a:r>
            <a:r>
              <a:rPr lang="en-US" sz="2800" b="1" dirty="0" smtClean="0">
                <a:solidFill>
                  <a:srgbClr val="FFFFFF"/>
                </a:solidFill>
              </a:rPr>
              <a:t>.</a:t>
            </a:r>
          </a:p>
          <a:p>
            <a:endParaRPr lang="en-US" sz="2400" b="1" dirty="0">
              <a:solidFill>
                <a:srgbClr val="FFFFFF"/>
              </a:solidFill>
            </a:endParaRPr>
          </a:p>
          <a:p>
            <a:r>
              <a:rPr lang="en-US" sz="2800" b="1" dirty="0">
                <a:solidFill>
                  <a:srgbClr val="FFFFFF"/>
                </a:solidFill>
              </a:rPr>
              <a:t>With or without us,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sweetness will go on living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and is infinitely alive,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forever being revived,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for it’s in the mouth,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whether singing or eating,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that sweetness has its place.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 </a:t>
            </a:r>
          </a:p>
          <a:p>
            <a:r>
              <a:rPr lang="en-US" dirty="0">
                <a:solidFill>
                  <a:srgbClr val="FFFFFF"/>
                </a:solidFill>
              </a:rPr>
              <a:t>From </a:t>
            </a:r>
            <a:r>
              <a:rPr lang="en-US" i="1" dirty="0">
                <a:solidFill>
                  <a:srgbClr val="FFFFFF"/>
                </a:solidFill>
              </a:rPr>
              <a:t>Dulce, </a:t>
            </a:r>
            <a:r>
              <a:rPr lang="en-US" i="1" dirty="0" err="1">
                <a:solidFill>
                  <a:srgbClr val="FFFFFF"/>
                </a:solidFill>
              </a:rPr>
              <a:t>Siempre</a:t>
            </a:r>
            <a:r>
              <a:rPr lang="en-US" i="1" dirty="0">
                <a:solidFill>
                  <a:srgbClr val="FFFFFF"/>
                </a:solidFill>
              </a:rPr>
              <a:t>—Sweetness, Always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by Chilean Nobel Laureate Poet </a:t>
            </a:r>
            <a:r>
              <a:rPr lang="en-US" sz="2400" b="1" dirty="0">
                <a:solidFill>
                  <a:srgbClr val="FFFFFF"/>
                </a:solidFill>
              </a:rPr>
              <a:t>Pablo </a:t>
            </a:r>
            <a:r>
              <a:rPr lang="en-US" sz="2400" b="1" dirty="0" smtClean="0">
                <a:solidFill>
                  <a:srgbClr val="FFFFFF"/>
                </a:solidFill>
              </a:rPr>
              <a:t>Neruda</a:t>
            </a:r>
            <a:endParaRPr lang="en-US" sz="2400" b="1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98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0714"/>
            <a:ext cx="7315200" cy="663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57200" y="3038484"/>
            <a:ext cx="822960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sweet treats inspire great literature . . .</a:t>
            </a:r>
          </a:p>
        </p:txBody>
      </p:sp>
    </p:spTree>
    <p:extLst>
      <p:ext uri="{BB962C8B-B14F-4D97-AF65-F5344CB8AC3E}">
        <p14:creationId xmlns:p14="http://schemas.microsoft.com/office/powerpoint/2010/main" val="2631519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48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498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971562"/>
            <a:ext cx="7086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the cultural significance of the</a:t>
            </a:r>
            <a:br>
              <a:rPr lang="en-US" sz="3200" b="1" dirty="0" smtClean="0">
                <a:solidFill>
                  <a:srgbClr val="000000"/>
                </a:solidFill>
              </a:rPr>
            </a:br>
            <a:r>
              <a:rPr lang="en-US" sz="6600" b="1" dirty="0" smtClean="0">
                <a:solidFill>
                  <a:srgbClr val="000000"/>
                </a:solidFill>
              </a:rPr>
              <a:t>Fives . . . </a:t>
            </a:r>
            <a:endParaRPr lang="en-US" sz="6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74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466725"/>
            <a:ext cx="70485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https://www.toraya-group.co.jp/english/wagashi/art.html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034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466725"/>
            <a:ext cx="70485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https://www.toraya-group.co.jp/english/wagashi/art.html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8436" y="3695450"/>
            <a:ext cx="7715250" cy="738664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solidFill>
                  <a:srgbClr val="000000"/>
                </a:solidFill>
              </a:rPr>
              <a:t>“</a:t>
            </a:r>
            <a:r>
              <a:rPr lang="en-US" b="1" i="1" dirty="0" err="1" smtClean="0">
                <a:solidFill>
                  <a:srgbClr val="000000"/>
                </a:solidFill>
              </a:rPr>
              <a:t>Wagashi</a:t>
            </a:r>
            <a:r>
              <a:rPr lang="en-US" b="1" dirty="0" smtClean="0">
                <a:solidFill>
                  <a:srgbClr val="000000"/>
                </a:solidFill>
              </a:rPr>
              <a:t>  represent the essence of Japanese culture . . .”</a:t>
            </a:r>
          </a:p>
        </p:txBody>
      </p:sp>
    </p:spTree>
    <p:extLst>
      <p:ext uri="{BB962C8B-B14F-4D97-AF65-F5344CB8AC3E}">
        <p14:creationId xmlns:p14="http://schemas.microsoft.com/office/powerpoint/2010/main" val="3537701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2"/>
              </a:rPr>
              <a:t>https://www.toraya-group.co.jp/english/wagashi/art.html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35" y="914400"/>
            <a:ext cx="43011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317" y="583968"/>
            <a:ext cx="4419599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19400"/>
            <a:ext cx="40386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69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63" y="152400"/>
            <a:ext cx="311542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4876800"/>
            <a:ext cx="45720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FFFFFF"/>
                </a:solidFill>
              </a:rPr>
              <a:t>honey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876800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.  The first record of honey comes from a 3</a:t>
            </a:r>
            <a:r>
              <a:rPr lang="en-US" baseline="30000" dirty="0">
                <a:solidFill>
                  <a:srgbClr val="000000"/>
                </a:solidFill>
              </a:rPr>
              <a:t>rd</a:t>
            </a:r>
            <a:r>
              <a:rPr lang="en-US" dirty="0">
                <a:solidFill>
                  <a:srgbClr val="000000"/>
                </a:solidFill>
              </a:rPr>
              <a:t> or 4</a:t>
            </a:r>
            <a:r>
              <a:rPr lang="en-US" baseline="30000" dirty="0">
                <a:solidFill>
                  <a:srgbClr val="000000"/>
                </a:solidFill>
              </a:rPr>
              <a:t>th</a:t>
            </a:r>
            <a:r>
              <a:rPr lang="en-US" dirty="0">
                <a:solidFill>
                  <a:srgbClr val="000000"/>
                </a:solidFill>
              </a:rPr>
              <a:t> century B.C. poem known as </a:t>
            </a:r>
            <a:r>
              <a:rPr lang="en-US" sz="2000" b="1" dirty="0">
                <a:solidFill>
                  <a:srgbClr val="000000"/>
                </a:solidFill>
              </a:rPr>
              <a:t>“The Summoning of the Soul”</a:t>
            </a:r>
            <a:r>
              <a:rPr lang="en-US" dirty="0">
                <a:solidFill>
                  <a:srgbClr val="000000"/>
                </a:solidFill>
              </a:rPr>
              <a:t>, in which the soul of a person seeming to have died is lured back with both threats and the promise of fried honey-cakes made of rice flour, malt-sugar sweetmeats, and honey-flavored wine, as well as with “dishes of all flavors”—bitter, salty, acidic or sour, pungent, and sweet, the five primary flavors in China.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935540"/>
            <a:ext cx="228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 err="1">
                <a:solidFill>
                  <a:srgbClr val="000000"/>
                </a:solidFill>
              </a:rPr>
              <a:t>honey</a:t>
            </a:r>
            <a:r>
              <a:rPr kumimoji="1" lang="es-ES" b="1" dirty="0">
                <a:solidFill>
                  <a:srgbClr val="000000"/>
                </a:solidFill>
              </a:rPr>
              <a:t> . . . </a:t>
            </a:r>
            <a:r>
              <a:rPr kumimoji="1" lang="es-ES" b="1" dirty="0" err="1">
                <a:solidFill>
                  <a:srgbClr val="000000"/>
                </a:solidFill>
              </a:rPr>
              <a:t>one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>
                <a:solidFill>
                  <a:srgbClr val="000000"/>
                </a:solidFill>
              </a:rPr>
              <a:t>of </a:t>
            </a:r>
            <a:r>
              <a:rPr kumimoji="1" lang="es-ES" b="1" dirty="0" err="1">
                <a:solidFill>
                  <a:srgbClr val="000000"/>
                </a:solidFill>
              </a:rPr>
              <a:t>the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very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first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 err="1">
                <a:solidFill>
                  <a:srgbClr val="000000"/>
                </a:solidFill>
              </a:rPr>
              <a:t>sweet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treats</a:t>
            </a:r>
            <a:r>
              <a:rPr kumimoji="1" lang="es-ES" b="1" dirty="0">
                <a:solidFill>
                  <a:srgbClr val="000000"/>
                </a:solidFill>
              </a:rPr>
              <a:t> . . 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228600" y="5902037"/>
            <a:ext cx="8382000" cy="897907"/>
          </a:xfrm>
          <a:custGeom>
            <a:avLst/>
            <a:gdLst>
              <a:gd name="connsiteX0" fmla="*/ 304800 w 8124052"/>
              <a:gd name="connsiteY0" fmla="*/ 130629 h 1059543"/>
              <a:gd name="connsiteX1" fmla="*/ 217714 w 8124052"/>
              <a:gd name="connsiteY1" fmla="*/ 145143 h 1059543"/>
              <a:gd name="connsiteX2" fmla="*/ 174171 w 8124052"/>
              <a:gd name="connsiteY2" fmla="*/ 188686 h 1059543"/>
              <a:gd name="connsiteX3" fmla="*/ 130629 w 8124052"/>
              <a:gd name="connsiteY3" fmla="*/ 217714 h 1059543"/>
              <a:gd name="connsiteX4" fmla="*/ 101600 w 8124052"/>
              <a:gd name="connsiteY4" fmla="*/ 261257 h 1059543"/>
              <a:gd name="connsiteX5" fmla="*/ 58057 w 8124052"/>
              <a:gd name="connsiteY5" fmla="*/ 377371 h 1059543"/>
              <a:gd name="connsiteX6" fmla="*/ 0 w 8124052"/>
              <a:gd name="connsiteY6" fmla="*/ 464457 h 1059543"/>
              <a:gd name="connsiteX7" fmla="*/ 14514 w 8124052"/>
              <a:gd name="connsiteY7" fmla="*/ 595086 h 1059543"/>
              <a:gd name="connsiteX8" fmla="*/ 145143 w 8124052"/>
              <a:gd name="connsiteY8" fmla="*/ 711200 h 1059543"/>
              <a:gd name="connsiteX9" fmla="*/ 203200 w 8124052"/>
              <a:gd name="connsiteY9" fmla="*/ 754743 h 1059543"/>
              <a:gd name="connsiteX10" fmla="*/ 246743 w 8124052"/>
              <a:gd name="connsiteY10" fmla="*/ 769257 h 1059543"/>
              <a:gd name="connsiteX11" fmla="*/ 290286 w 8124052"/>
              <a:gd name="connsiteY11" fmla="*/ 798286 h 1059543"/>
              <a:gd name="connsiteX12" fmla="*/ 333829 w 8124052"/>
              <a:gd name="connsiteY12" fmla="*/ 841829 h 1059543"/>
              <a:gd name="connsiteX13" fmla="*/ 493486 w 8124052"/>
              <a:gd name="connsiteY13" fmla="*/ 870857 h 1059543"/>
              <a:gd name="connsiteX14" fmla="*/ 537029 w 8124052"/>
              <a:gd name="connsiteY14" fmla="*/ 885371 h 1059543"/>
              <a:gd name="connsiteX15" fmla="*/ 798286 w 8124052"/>
              <a:gd name="connsiteY15" fmla="*/ 914400 h 1059543"/>
              <a:gd name="connsiteX16" fmla="*/ 1422400 w 8124052"/>
              <a:gd name="connsiteY16" fmla="*/ 943429 h 1059543"/>
              <a:gd name="connsiteX17" fmla="*/ 1538514 w 8124052"/>
              <a:gd name="connsiteY17" fmla="*/ 957943 h 1059543"/>
              <a:gd name="connsiteX18" fmla="*/ 2409371 w 8124052"/>
              <a:gd name="connsiteY18" fmla="*/ 986971 h 1059543"/>
              <a:gd name="connsiteX19" fmla="*/ 2496457 w 8124052"/>
              <a:gd name="connsiteY19" fmla="*/ 1001486 h 1059543"/>
              <a:gd name="connsiteX20" fmla="*/ 2540000 w 8124052"/>
              <a:gd name="connsiteY20" fmla="*/ 1016000 h 1059543"/>
              <a:gd name="connsiteX21" fmla="*/ 2685143 w 8124052"/>
              <a:gd name="connsiteY21" fmla="*/ 1030514 h 1059543"/>
              <a:gd name="connsiteX22" fmla="*/ 2902857 w 8124052"/>
              <a:gd name="connsiteY22" fmla="*/ 1059543 h 1059543"/>
              <a:gd name="connsiteX23" fmla="*/ 3773714 w 8124052"/>
              <a:gd name="connsiteY23" fmla="*/ 1045029 h 1059543"/>
              <a:gd name="connsiteX24" fmla="*/ 4005943 w 8124052"/>
              <a:gd name="connsiteY24" fmla="*/ 1016000 h 1059543"/>
              <a:gd name="connsiteX25" fmla="*/ 4180114 w 8124052"/>
              <a:gd name="connsiteY25" fmla="*/ 1001486 h 1059543"/>
              <a:gd name="connsiteX26" fmla="*/ 4325257 w 8124052"/>
              <a:gd name="connsiteY26" fmla="*/ 972457 h 1059543"/>
              <a:gd name="connsiteX27" fmla="*/ 4426857 w 8124052"/>
              <a:gd name="connsiteY27" fmla="*/ 957943 h 1059543"/>
              <a:gd name="connsiteX28" fmla="*/ 4818743 w 8124052"/>
              <a:gd name="connsiteY28" fmla="*/ 943429 h 1059543"/>
              <a:gd name="connsiteX29" fmla="*/ 4992914 w 8124052"/>
              <a:gd name="connsiteY29" fmla="*/ 928914 h 1059543"/>
              <a:gd name="connsiteX30" fmla="*/ 5283200 w 8124052"/>
              <a:gd name="connsiteY30" fmla="*/ 914400 h 1059543"/>
              <a:gd name="connsiteX31" fmla="*/ 5326743 w 8124052"/>
              <a:gd name="connsiteY31" fmla="*/ 899886 h 1059543"/>
              <a:gd name="connsiteX32" fmla="*/ 5544457 w 8124052"/>
              <a:gd name="connsiteY32" fmla="*/ 885371 h 1059543"/>
              <a:gd name="connsiteX33" fmla="*/ 5733143 w 8124052"/>
              <a:gd name="connsiteY33" fmla="*/ 841829 h 1059543"/>
              <a:gd name="connsiteX34" fmla="*/ 5791200 w 8124052"/>
              <a:gd name="connsiteY34" fmla="*/ 827314 h 1059543"/>
              <a:gd name="connsiteX35" fmla="*/ 6894286 w 8124052"/>
              <a:gd name="connsiteY35" fmla="*/ 798286 h 1059543"/>
              <a:gd name="connsiteX36" fmla="*/ 7010400 w 8124052"/>
              <a:gd name="connsiteY36" fmla="*/ 769257 h 1059543"/>
              <a:gd name="connsiteX37" fmla="*/ 7097486 w 8124052"/>
              <a:gd name="connsiteY37" fmla="*/ 754743 h 1059543"/>
              <a:gd name="connsiteX38" fmla="*/ 7141029 w 8124052"/>
              <a:gd name="connsiteY38" fmla="*/ 740229 h 1059543"/>
              <a:gd name="connsiteX39" fmla="*/ 7228114 w 8124052"/>
              <a:gd name="connsiteY39" fmla="*/ 725714 h 1059543"/>
              <a:gd name="connsiteX40" fmla="*/ 7344229 w 8124052"/>
              <a:gd name="connsiteY40" fmla="*/ 696686 h 1059543"/>
              <a:gd name="connsiteX41" fmla="*/ 7402286 w 8124052"/>
              <a:gd name="connsiteY41" fmla="*/ 682171 h 1059543"/>
              <a:gd name="connsiteX42" fmla="*/ 7474857 w 8124052"/>
              <a:gd name="connsiteY42" fmla="*/ 667657 h 1059543"/>
              <a:gd name="connsiteX43" fmla="*/ 7794171 w 8124052"/>
              <a:gd name="connsiteY43" fmla="*/ 653143 h 1059543"/>
              <a:gd name="connsiteX44" fmla="*/ 8011886 w 8124052"/>
              <a:gd name="connsiteY44" fmla="*/ 609600 h 1059543"/>
              <a:gd name="connsiteX45" fmla="*/ 8098971 w 8124052"/>
              <a:gd name="connsiteY45" fmla="*/ 580571 h 1059543"/>
              <a:gd name="connsiteX46" fmla="*/ 8098971 w 8124052"/>
              <a:gd name="connsiteY46" fmla="*/ 261257 h 1059543"/>
              <a:gd name="connsiteX47" fmla="*/ 8069943 w 8124052"/>
              <a:gd name="connsiteY47" fmla="*/ 159657 h 1059543"/>
              <a:gd name="connsiteX48" fmla="*/ 7982857 w 8124052"/>
              <a:gd name="connsiteY48" fmla="*/ 116114 h 1059543"/>
              <a:gd name="connsiteX49" fmla="*/ 7576457 w 8124052"/>
              <a:gd name="connsiteY49" fmla="*/ 116114 h 1059543"/>
              <a:gd name="connsiteX50" fmla="*/ 7518400 w 8124052"/>
              <a:gd name="connsiteY50" fmla="*/ 101600 h 1059543"/>
              <a:gd name="connsiteX51" fmla="*/ 7184571 w 8124052"/>
              <a:gd name="connsiteY51" fmla="*/ 72571 h 1059543"/>
              <a:gd name="connsiteX52" fmla="*/ 7097486 w 8124052"/>
              <a:gd name="connsiteY52" fmla="*/ 58057 h 1059543"/>
              <a:gd name="connsiteX53" fmla="*/ 6908800 w 8124052"/>
              <a:gd name="connsiteY53" fmla="*/ 43543 h 1059543"/>
              <a:gd name="connsiteX54" fmla="*/ 6778171 w 8124052"/>
              <a:gd name="connsiteY54" fmla="*/ 29029 h 1059543"/>
              <a:gd name="connsiteX55" fmla="*/ 6371771 w 8124052"/>
              <a:gd name="connsiteY55" fmla="*/ 58057 h 1059543"/>
              <a:gd name="connsiteX56" fmla="*/ 6226629 w 8124052"/>
              <a:gd name="connsiteY56" fmla="*/ 87086 h 1059543"/>
              <a:gd name="connsiteX57" fmla="*/ 6125029 w 8124052"/>
              <a:gd name="connsiteY57" fmla="*/ 101600 h 1059543"/>
              <a:gd name="connsiteX58" fmla="*/ 6037943 w 8124052"/>
              <a:gd name="connsiteY58" fmla="*/ 116114 h 1059543"/>
              <a:gd name="connsiteX59" fmla="*/ 5863771 w 8124052"/>
              <a:gd name="connsiteY59" fmla="*/ 101600 h 1059543"/>
              <a:gd name="connsiteX60" fmla="*/ 5588000 w 8124052"/>
              <a:gd name="connsiteY60" fmla="*/ 87086 h 1059543"/>
              <a:gd name="connsiteX61" fmla="*/ 5486400 w 8124052"/>
              <a:gd name="connsiteY61" fmla="*/ 72571 h 1059543"/>
              <a:gd name="connsiteX62" fmla="*/ 5341257 w 8124052"/>
              <a:gd name="connsiteY62" fmla="*/ 58057 h 1059543"/>
              <a:gd name="connsiteX63" fmla="*/ 5254171 w 8124052"/>
              <a:gd name="connsiteY63" fmla="*/ 43543 h 1059543"/>
              <a:gd name="connsiteX64" fmla="*/ 5152571 w 8124052"/>
              <a:gd name="connsiteY64" fmla="*/ 29029 h 1059543"/>
              <a:gd name="connsiteX65" fmla="*/ 4615543 w 8124052"/>
              <a:gd name="connsiteY65" fmla="*/ 43543 h 1059543"/>
              <a:gd name="connsiteX66" fmla="*/ 4310743 w 8124052"/>
              <a:gd name="connsiteY66" fmla="*/ 72571 h 1059543"/>
              <a:gd name="connsiteX67" fmla="*/ 3773714 w 8124052"/>
              <a:gd name="connsiteY67" fmla="*/ 87086 h 1059543"/>
              <a:gd name="connsiteX68" fmla="*/ 3541486 w 8124052"/>
              <a:gd name="connsiteY68" fmla="*/ 101600 h 1059543"/>
              <a:gd name="connsiteX69" fmla="*/ 2467429 w 8124052"/>
              <a:gd name="connsiteY69" fmla="*/ 72571 h 1059543"/>
              <a:gd name="connsiteX70" fmla="*/ 2235200 w 8124052"/>
              <a:gd name="connsiteY70" fmla="*/ 43543 h 1059543"/>
              <a:gd name="connsiteX71" fmla="*/ 2032000 w 8124052"/>
              <a:gd name="connsiteY71" fmla="*/ 29029 h 1059543"/>
              <a:gd name="connsiteX72" fmla="*/ 1828800 w 8124052"/>
              <a:gd name="connsiteY72" fmla="*/ 0 h 1059543"/>
              <a:gd name="connsiteX73" fmla="*/ 1494971 w 8124052"/>
              <a:gd name="connsiteY73" fmla="*/ 29029 h 1059543"/>
              <a:gd name="connsiteX74" fmla="*/ 1349829 w 8124052"/>
              <a:gd name="connsiteY74" fmla="*/ 72571 h 1059543"/>
              <a:gd name="connsiteX75" fmla="*/ 478971 w 8124052"/>
              <a:gd name="connsiteY75" fmla="*/ 101600 h 1059543"/>
              <a:gd name="connsiteX76" fmla="*/ 217714 w 8124052"/>
              <a:gd name="connsiteY76" fmla="*/ 145143 h 10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8124052" h="1059543">
                <a:moveTo>
                  <a:pt x="304800" y="130629"/>
                </a:moveTo>
                <a:cubicBezTo>
                  <a:pt x="275771" y="135467"/>
                  <a:pt x="244607" y="133191"/>
                  <a:pt x="217714" y="145143"/>
                </a:cubicBezTo>
                <a:cubicBezTo>
                  <a:pt x="198957" y="153480"/>
                  <a:pt x="189940" y="175545"/>
                  <a:pt x="174171" y="188686"/>
                </a:cubicBezTo>
                <a:cubicBezTo>
                  <a:pt x="160770" y="199853"/>
                  <a:pt x="145143" y="208038"/>
                  <a:pt x="130629" y="217714"/>
                </a:cubicBezTo>
                <a:cubicBezTo>
                  <a:pt x="120953" y="232228"/>
                  <a:pt x="108472" y="245223"/>
                  <a:pt x="101600" y="261257"/>
                </a:cubicBezTo>
                <a:cubicBezTo>
                  <a:pt x="49924" y="381833"/>
                  <a:pt x="130623" y="256428"/>
                  <a:pt x="58057" y="377371"/>
                </a:cubicBezTo>
                <a:cubicBezTo>
                  <a:pt x="40107" y="407287"/>
                  <a:pt x="0" y="464457"/>
                  <a:pt x="0" y="464457"/>
                </a:cubicBezTo>
                <a:cubicBezTo>
                  <a:pt x="4838" y="508000"/>
                  <a:pt x="-4013" y="555385"/>
                  <a:pt x="14514" y="595086"/>
                </a:cubicBezTo>
                <a:cubicBezTo>
                  <a:pt x="40492" y="650753"/>
                  <a:pt x="98650" y="677990"/>
                  <a:pt x="145143" y="711200"/>
                </a:cubicBezTo>
                <a:cubicBezTo>
                  <a:pt x="164828" y="725260"/>
                  <a:pt x="182197" y="742741"/>
                  <a:pt x="203200" y="754743"/>
                </a:cubicBezTo>
                <a:cubicBezTo>
                  <a:pt x="216484" y="762334"/>
                  <a:pt x="232229" y="764419"/>
                  <a:pt x="246743" y="769257"/>
                </a:cubicBezTo>
                <a:cubicBezTo>
                  <a:pt x="261257" y="778933"/>
                  <a:pt x="276885" y="787119"/>
                  <a:pt x="290286" y="798286"/>
                </a:cubicBezTo>
                <a:cubicBezTo>
                  <a:pt x="306055" y="811427"/>
                  <a:pt x="316007" y="831645"/>
                  <a:pt x="333829" y="841829"/>
                </a:cubicBezTo>
                <a:cubicBezTo>
                  <a:pt x="356640" y="854864"/>
                  <a:pt x="489504" y="870288"/>
                  <a:pt x="493486" y="870857"/>
                </a:cubicBezTo>
                <a:cubicBezTo>
                  <a:pt x="508000" y="875695"/>
                  <a:pt x="522094" y="882052"/>
                  <a:pt x="537029" y="885371"/>
                </a:cubicBezTo>
                <a:cubicBezTo>
                  <a:pt x="626363" y="905223"/>
                  <a:pt x="704097" y="905838"/>
                  <a:pt x="798286" y="914400"/>
                </a:cubicBezTo>
                <a:cubicBezTo>
                  <a:pt x="1147981" y="946190"/>
                  <a:pt x="744980" y="922900"/>
                  <a:pt x="1422400" y="943429"/>
                </a:cubicBezTo>
                <a:cubicBezTo>
                  <a:pt x="1461105" y="948267"/>
                  <a:pt x="1499546" y="956224"/>
                  <a:pt x="1538514" y="957943"/>
                </a:cubicBezTo>
                <a:cubicBezTo>
                  <a:pt x="1828679" y="970744"/>
                  <a:pt x="2409371" y="986971"/>
                  <a:pt x="2409371" y="986971"/>
                </a:cubicBezTo>
                <a:cubicBezTo>
                  <a:pt x="2438400" y="991809"/>
                  <a:pt x="2467729" y="995102"/>
                  <a:pt x="2496457" y="1001486"/>
                </a:cubicBezTo>
                <a:cubicBezTo>
                  <a:pt x="2511392" y="1004805"/>
                  <a:pt x="2524878" y="1013674"/>
                  <a:pt x="2540000" y="1016000"/>
                </a:cubicBezTo>
                <a:cubicBezTo>
                  <a:pt x="2588057" y="1023393"/>
                  <a:pt x="2636818" y="1025144"/>
                  <a:pt x="2685143" y="1030514"/>
                </a:cubicBezTo>
                <a:cubicBezTo>
                  <a:pt x="2769520" y="1039889"/>
                  <a:pt x="2820251" y="1047742"/>
                  <a:pt x="2902857" y="1059543"/>
                </a:cubicBezTo>
                <a:cubicBezTo>
                  <a:pt x="3193143" y="1054705"/>
                  <a:pt x="3483614" y="1056480"/>
                  <a:pt x="3773714" y="1045029"/>
                </a:cubicBezTo>
                <a:cubicBezTo>
                  <a:pt x="3851665" y="1041952"/>
                  <a:pt x="3928200" y="1022478"/>
                  <a:pt x="4005943" y="1016000"/>
                </a:cubicBezTo>
                <a:lnTo>
                  <a:pt x="4180114" y="1001486"/>
                </a:lnTo>
                <a:cubicBezTo>
                  <a:pt x="4257074" y="982245"/>
                  <a:pt x="4232726" y="986692"/>
                  <a:pt x="4325257" y="972457"/>
                </a:cubicBezTo>
                <a:cubicBezTo>
                  <a:pt x="4359070" y="967255"/>
                  <a:pt x="4392706" y="959952"/>
                  <a:pt x="4426857" y="957943"/>
                </a:cubicBezTo>
                <a:cubicBezTo>
                  <a:pt x="4557350" y="950267"/>
                  <a:pt x="4688114" y="948267"/>
                  <a:pt x="4818743" y="943429"/>
                </a:cubicBezTo>
                <a:cubicBezTo>
                  <a:pt x="4876800" y="938591"/>
                  <a:pt x="4934769" y="932548"/>
                  <a:pt x="4992914" y="928914"/>
                </a:cubicBezTo>
                <a:cubicBezTo>
                  <a:pt x="5089608" y="922871"/>
                  <a:pt x="5186681" y="922793"/>
                  <a:pt x="5283200" y="914400"/>
                </a:cubicBezTo>
                <a:cubicBezTo>
                  <a:pt x="5298442" y="913075"/>
                  <a:pt x="5311537" y="901576"/>
                  <a:pt x="5326743" y="899886"/>
                </a:cubicBezTo>
                <a:cubicBezTo>
                  <a:pt x="5399031" y="891854"/>
                  <a:pt x="5471886" y="890209"/>
                  <a:pt x="5544457" y="885371"/>
                </a:cubicBezTo>
                <a:cubicBezTo>
                  <a:pt x="5694339" y="835411"/>
                  <a:pt x="5567330" y="871977"/>
                  <a:pt x="5733143" y="841829"/>
                </a:cubicBezTo>
                <a:cubicBezTo>
                  <a:pt x="5752769" y="838261"/>
                  <a:pt x="5771574" y="830882"/>
                  <a:pt x="5791200" y="827314"/>
                </a:cubicBezTo>
                <a:cubicBezTo>
                  <a:pt x="6122681" y="767044"/>
                  <a:pt x="6840626" y="799064"/>
                  <a:pt x="6894286" y="798286"/>
                </a:cubicBezTo>
                <a:cubicBezTo>
                  <a:pt x="6932991" y="788610"/>
                  <a:pt x="6971047" y="775816"/>
                  <a:pt x="7010400" y="769257"/>
                </a:cubicBezTo>
                <a:cubicBezTo>
                  <a:pt x="7039429" y="764419"/>
                  <a:pt x="7068758" y="761127"/>
                  <a:pt x="7097486" y="754743"/>
                </a:cubicBezTo>
                <a:cubicBezTo>
                  <a:pt x="7112421" y="751424"/>
                  <a:pt x="7126094" y="743548"/>
                  <a:pt x="7141029" y="740229"/>
                </a:cubicBezTo>
                <a:cubicBezTo>
                  <a:pt x="7169757" y="733845"/>
                  <a:pt x="7199338" y="731880"/>
                  <a:pt x="7228114" y="725714"/>
                </a:cubicBezTo>
                <a:cubicBezTo>
                  <a:pt x="7267125" y="717355"/>
                  <a:pt x="7305524" y="706362"/>
                  <a:pt x="7344229" y="696686"/>
                </a:cubicBezTo>
                <a:cubicBezTo>
                  <a:pt x="7363581" y="691848"/>
                  <a:pt x="7382725" y="686083"/>
                  <a:pt x="7402286" y="682171"/>
                </a:cubicBezTo>
                <a:cubicBezTo>
                  <a:pt x="7426476" y="677333"/>
                  <a:pt x="7450255" y="669479"/>
                  <a:pt x="7474857" y="667657"/>
                </a:cubicBezTo>
                <a:cubicBezTo>
                  <a:pt x="7581114" y="659786"/>
                  <a:pt x="7687733" y="657981"/>
                  <a:pt x="7794171" y="653143"/>
                </a:cubicBezTo>
                <a:cubicBezTo>
                  <a:pt x="7879254" y="640989"/>
                  <a:pt x="7927903" y="637595"/>
                  <a:pt x="8011886" y="609600"/>
                </a:cubicBezTo>
                <a:lnTo>
                  <a:pt x="8098971" y="580571"/>
                </a:lnTo>
                <a:cubicBezTo>
                  <a:pt x="8141280" y="453652"/>
                  <a:pt x="8122213" y="528539"/>
                  <a:pt x="8098971" y="261257"/>
                </a:cubicBezTo>
                <a:cubicBezTo>
                  <a:pt x="8098717" y="258332"/>
                  <a:pt x="8076982" y="168456"/>
                  <a:pt x="8069943" y="159657"/>
                </a:cubicBezTo>
                <a:cubicBezTo>
                  <a:pt x="8049482" y="134080"/>
                  <a:pt x="8011540" y="125675"/>
                  <a:pt x="7982857" y="116114"/>
                </a:cubicBezTo>
                <a:cubicBezTo>
                  <a:pt x="7779222" y="134627"/>
                  <a:pt x="7817846" y="139104"/>
                  <a:pt x="7576457" y="116114"/>
                </a:cubicBezTo>
                <a:cubicBezTo>
                  <a:pt x="7556599" y="114223"/>
                  <a:pt x="7538226" y="103803"/>
                  <a:pt x="7518400" y="101600"/>
                </a:cubicBezTo>
                <a:cubicBezTo>
                  <a:pt x="7407387" y="89265"/>
                  <a:pt x="7294748" y="90934"/>
                  <a:pt x="7184571" y="72571"/>
                </a:cubicBezTo>
                <a:cubicBezTo>
                  <a:pt x="7155543" y="67733"/>
                  <a:pt x="7126753" y="61138"/>
                  <a:pt x="7097486" y="58057"/>
                </a:cubicBezTo>
                <a:cubicBezTo>
                  <a:pt x="7034751" y="51453"/>
                  <a:pt x="6971622" y="49254"/>
                  <a:pt x="6908800" y="43543"/>
                </a:cubicBezTo>
                <a:cubicBezTo>
                  <a:pt x="6865169" y="39577"/>
                  <a:pt x="6821714" y="33867"/>
                  <a:pt x="6778171" y="29029"/>
                </a:cubicBezTo>
                <a:cubicBezTo>
                  <a:pt x="6618144" y="37919"/>
                  <a:pt x="6520205" y="39503"/>
                  <a:pt x="6371771" y="58057"/>
                </a:cubicBezTo>
                <a:cubicBezTo>
                  <a:pt x="6189963" y="80783"/>
                  <a:pt x="6364106" y="62090"/>
                  <a:pt x="6226629" y="87086"/>
                </a:cubicBezTo>
                <a:cubicBezTo>
                  <a:pt x="6192970" y="93206"/>
                  <a:pt x="6158842" y="96398"/>
                  <a:pt x="6125029" y="101600"/>
                </a:cubicBezTo>
                <a:cubicBezTo>
                  <a:pt x="6095942" y="106075"/>
                  <a:pt x="6066972" y="111276"/>
                  <a:pt x="6037943" y="116114"/>
                </a:cubicBezTo>
                <a:lnTo>
                  <a:pt x="5863771" y="101600"/>
                </a:lnTo>
                <a:cubicBezTo>
                  <a:pt x="5771911" y="95674"/>
                  <a:pt x="5679780" y="94146"/>
                  <a:pt x="5588000" y="87086"/>
                </a:cubicBezTo>
                <a:cubicBezTo>
                  <a:pt x="5553890" y="84462"/>
                  <a:pt x="5520376" y="76568"/>
                  <a:pt x="5486400" y="72571"/>
                </a:cubicBezTo>
                <a:cubicBezTo>
                  <a:pt x="5438111" y="66890"/>
                  <a:pt x="5389504" y="64088"/>
                  <a:pt x="5341257" y="58057"/>
                </a:cubicBezTo>
                <a:cubicBezTo>
                  <a:pt x="5312055" y="54407"/>
                  <a:pt x="5283258" y="48018"/>
                  <a:pt x="5254171" y="43543"/>
                </a:cubicBezTo>
                <a:cubicBezTo>
                  <a:pt x="5220358" y="38341"/>
                  <a:pt x="5186438" y="33867"/>
                  <a:pt x="5152571" y="29029"/>
                </a:cubicBezTo>
                <a:cubicBezTo>
                  <a:pt x="4973562" y="33867"/>
                  <a:pt x="4794379" y="34293"/>
                  <a:pt x="4615543" y="43543"/>
                </a:cubicBezTo>
                <a:cubicBezTo>
                  <a:pt x="4513620" y="48815"/>
                  <a:pt x="4412765" y="69814"/>
                  <a:pt x="4310743" y="72571"/>
                </a:cubicBezTo>
                <a:lnTo>
                  <a:pt x="3773714" y="87086"/>
                </a:lnTo>
                <a:cubicBezTo>
                  <a:pt x="3696305" y="91924"/>
                  <a:pt x="3619046" y="101600"/>
                  <a:pt x="3541486" y="101600"/>
                </a:cubicBezTo>
                <a:cubicBezTo>
                  <a:pt x="3195857" y="101600"/>
                  <a:pt x="2821360" y="102066"/>
                  <a:pt x="2467429" y="72571"/>
                </a:cubicBezTo>
                <a:cubicBezTo>
                  <a:pt x="1944192" y="28967"/>
                  <a:pt x="2660195" y="84018"/>
                  <a:pt x="2235200" y="43543"/>
                </a:cubicBezTo>
                <a:cubicBezTo>
                  <a:pt x="2167600" y="37105"/>
                  <a:pt x="2099733" y="33867"/>
                  <a:pt x="2032000" y="29029"/>
                </a:cubicBezTo>
                <a:cubicBezTo>
                  <a:pt x="1988662" y="21806"/>
                  <a:pt x="1865136" y="0"/>
                  <a:pt x="1828800" y="0"/>
                </a:cubicBezTo>
                <a:cubicBezTo>
                  <a:pt x="1774057" y="0"/>
                  <a:pt x="1562273" y="22298"/>
                  <a:pt x="1494971" y="29029"/>
                </a:cubicBezTo>
                <a:cubicBezTo>
                  <a:pt x="1449523" y="44178"/>
                  <a:pt x="1398089" y="63796"/>
                  <a:pt x="1349829" y="72571"/>
                </a:cubicBezTo>
                <a:cubicBezTo>
                  <a:pt x="1079327" y="121754"/>
                  <a:pt x="645327" y="98461"/>
                  <a:pt x="478971" y="101600"/>
                </a:cubicBezTo>
                <a:cubicBezTo>
                  <a:pt x="233085" y="116968"/>
                  <a:pt x="301586" y="61271"/>
                  <a:pt x="217714" y="145143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320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914" y="4191000"/>
            <a:ext cx="3363686" cy="652284"/>
          </a:xfrm>
          <a:prstGeom prst="rect">
            <a:avLst/>
          </a:prstGeom>
          <a:solidFill>
            <a:schemeClr val="bg1"/>
          </a:solidFill>
          <a:ln w="76200">
            <a:solidFill>
              <a:srgbClr val="D60C93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kumimoji="1" lang="es-ES" sz="2800" b="1" dirty="0" smtClean="0">
                <a:solidFill>
                  <a:srgbClr val="000000"/>
                </a:solidFill>
              </a:rPr>
              <a:t>NB: </a:t>
            </a:r>
            <a:r>
              <a:rPr kumimoji="1" lang="es-ES" sz="2800" b="1" dirty="0" err="1" smtClean="0">
                <a:solidFill>
                  <a:srgbClr val="000000"/>
                </a:solidFill>
              </a:rPr>
              <a:t>Five</a:t>
            </a:r>
            <a:r>
              <a:rPr kumimoji="1" lang="es-ES" sz="2800" b="1" dirty="0" smtClean="0">
                <a:solidFill>
                  <a:srgbClr val="000000"/>
                </a:solidFill>
              </a:rPr>
              <a:t> </a:t>
            </a:r>
            <a:r>
              <a:rPr kumimoji="1" lang="es-ES" sz="2800" b="1" dirty="0" err="1" smtClean="0">
                <a:solidFill>
                  <a:srgbClr val="000000"/>
                </a:solidFill>
              </a:rPr>
              <a:t>Flavors</a:t>
            </a:r>
            <a:r>
              <a:rPr kumimoji="1" lang="es-ES" sz="2800" b="1" dirty="0">
                <a:solidFill>
                  <a:srgbClr val="000000"/>
                </a:solidFill>
              </a:rPr>
              <a:t/>
            </a:r>
            <a:br>
              <a:rPr kumimoji="1" lang="es-ES" sz="2800" b="1" dirty="0">
                <a:solidFill>
                  <a:srgbClr val="000000"/>
                </a:solidFill>
              </a:rPr>
            </a:br>
            <a:endParaRPr kumimoji="1" lang="es-ES" sz="28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1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2895600" y="2743200"/>
            <a:ext cx="5715000" cy="1371600"/>
          </a:xfrm>
          <a:prstGeom prst="rect">
            <a:avLst/>
          </a:pr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62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6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91000" y="4963180"/>
            <a:ext cx="427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>
                <a:solidFill>
                  <a:srgbClr val="000000"/>
                </a:solidFill>
              </a:rPr>
              <a:t>f</a:t>
            </a:r>
            <a:r>
              <a:rPr kumimoji="1" lang="en-US" sz="2800" b="1" dirty="0" smtClean="0">
                <a:solidFill>
                  <a:srgbClr val="000000"/>
                </a:solidFill>
              </a:rPr>
              <a:t>or </a:t>
            </a:r>
            <a:r>
              <a:rPr kumimoji="1" lang="en-US" sz="2800" b="1" i="1" dirty="0" smtClean="0">
                <a:solidFill>
                  <a:srgbClr val="000000"/>
                </a:solidFill>
              </a:rPr>
              <a:t>Sweet Treats</a:t>
            </a:r>
            <a:r>
              <a:rPr kumimoji="1" lang="en-US" sz="2800" b="1" dirty="0" smtClean="0">
                <a:solidFill>
                  <a:srgbClr val="000000"/>
                </a:solidFill>
              </a:rPr>
              <a:t> . . . yes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4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5" y="2362200"/>
            <a:ext cx="8207575" cy="4300677"/>
          </a:xfrm>
          <a:prstGeom prst="rect">
            <a:avLst/>
          </a:prstGeom>
          <a:ln w="76200">
            <a:solidFill>
              <a:srgbClr val="D60C93"/>
            </a:solidFill>
          </a:ln>
        </p:spPr>
      </p:pic>
      <p:sp>
        <p:nvSpPr>
          <p:cNvPr id="11" name="Freeform 10"/>
          <p:cNvSpPr/>
          <p:nvPr/>
        </p:nvSpPr>
        <p:spPr bwMode="auto">
          <a:xfrm>
            <a:off x="798286" y="3903424"/>
            <a:ext cx="740228" cy="58976"/>
          </a:xfrm>
          <a:custGeom>
            <a:avLst/>
            <a:gdLst>
              <a:gd name="connsiteX0" fmla="*/ 0 w 740228"/>
              <a:gd name="connsiteY0" fmla="*/ 29947 h 58976"/>
              <a:gd name="connsiteX1" fmla="*/ 72571 w 740228"/>
              <a:gd name="connsiteY1" fmla="*/ 15433 h 58976"/>
              <a:gd name="connsiteX2" fmla="*/ 116114 w 740228"/>
              <a:gd name="connsiteY2" fmla="*/ 919 h 58976"/>
              <a:gd name="connsiteX3" fmla="*/ 203200 w 740228"/>
              <a:gd name="connsiteY3" fmla="*/ 58976 h 58976"/>
              <a:gd name="connsiteX4" fmla="*/ 304800 w 740228"/>
              <a:gd name="connsiteY4" fmla="*/ 44462 h 58976"/>
              <a:gd name="connsiteX5" fmla="*/ 348343 w 740228"/>
              <a:gd name="connsiteY5" fmla="*/ 15433 h 58976"/>
              <a:gd name="connsiteX6" fmla="*/ 406400 w 740228"/>
              <a:gd name="connsiteY6" fmla="*/ 29947 h 58976"/>
              <a:gd name="connsiteX7" fmla="*/ 551543 w 740228"/>
              <a:gd name="connsiteY7" fmla="*/ 44462 h 58976"/>
              <a:gd name="connsiteX8" fmla="*/ 740228 w 740228"/>
              <a:gd name="connsiteY8" fmla="*/ 29947 h 58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228" h="58976">
                <a:moveTo>
                  <a:pt x="0" y="29947"/>
                </a:moveTo>
                <a:cubicBezTo>
                  <a:pt x="24190" y="25109"/>
                  <a:pt x="48638" y="21416"/>
                  <a:pt x="72571" y="15433"/>
                </a:cubicBezTo>
                <a:cubicBezTo>
                  <a:pt x="87414" y="11722"/>
                  <a:pt x="101600" y="-3919"/>
                  <a:pt x="116114" y="919"/>
                </a:cubicBezTo>
                <a:cubicBezTo>
                  <a:pt x="149212" y="11952"/>
                  <a:pt x="203200" y="58976"/>
                  <a:pt x="203200" y="58976"/>
                </a:cubicBezTo>
                <a:cubicBezTo>
                  <a:pt x="237067" y="54138"/>
                  <a:pt x="272032" y="54292"/>
                  <a:pt x="304800" y="44462"/>
                </a:cubicBezTo>
                <a:cubicBezTo>
                  <a:pt x="321508" y="39449"/>
                  <a:pt x="331074" y="17900"/>
                  <a:pt x="348343" y="15433"/>
                </a:cubicBezTo>
                <a:cubicBezTo>
                  <a:pt x="368090" y="12612"/>
                  <a:pt x="386653" y="27126"/>
                  <a:pt x="406400" y="29947"/>
                </a:cubicBezTo>
                <a:cubicBezTo>
                  <a:pt x="454534" y="36823"/>
                  <a:pt x="503162" y="39624"/>
                  <a:pt x="551543" y="44462"/>
                </a:cubicBezTo>
                <a:cubicBezTo>
                  <a:pt x="730535" y="29545"/>
                  <a:pt x="667456" y="29947"/>
                  <a:pt x="740228" y="29947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6705600" y="3458028"/>
            <a:ext cx="1509486" cy="59572"/>
          </a:xfrm>
          <a:custGeom>
            <a:avLst/>
            <a:gdLst>
              <a:gd name="connsiteX0" fmla="*/ 0 w 1509486"/>
              <a:gd name="connsiteY0" fmla="*/ 0 h 59572"/>
              <a:gd name="connsiteX1" fmla="*/ 72572 w 1509486"/>
              <a:gd name="connsiteY1" fmla="*/ 14514 h 59572"/>
              <a:gd name="connsiteX2" fmla="*/ 740229 w 1509486"/>
              <a:gd name="connsiteY2" fmla="*/ 14514 h 59572"/>
              <a:gd name="connsiteX3" fmla="*/ 812800 w 1509486"/>
              <a:gd name="connsiteY3" fmla="*/ 0 h 59572"/>
              <a:gd name="connsiteX4" fmla="*/ 1132114 w 1509486"/>
              <a:gd name="connsiteY4" fmla="*/ 29029 h 59572"/>
              <a:gd name="connsiteX5" fmla="*/ 1262743 w 1509486"/>
              <a:gd name="connsiteY5" fmla="*/ 43543 h 59572"/>
              <a:gd name="connsiteX6" fmla="*/ 1335314 w 1509486"/>
              <a:gd name="connsiteY6" fmla="*/ 58057 h 59572"/>
              <a:gd name="connsiteX7" fmla="*/ 1509486 w 1509486"/>
              <a:gd name="connsiteY7" fmla="*/ 58057 h 5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9486" h="59572">
                <a:moveTo>
                  <a:pt x="0" y="0"/>
                </a:moveTo>
                <a:cubicBezTo>
                  <a:pt x="24191" y="4838"/>
                  <a:pt x="47940" y="13146"/>
                  <a:pt x="72572" y="14514"/>
                </a:cubicBezTo>
                <a:cubicBezTo>
                  <a:pt x="495593" y="38016"/>
                  <a:pt x="421071" y="35792"/>
                  <a:pt x="740229" y="14514"/>
                </a:cubicBezTo>
                <a:cubicBezTo>
                  <a:pt x="764419" y="9676"/>
                  <a:pt x="788131" y="0"/>
                  <a:pt x="812800" y="0"/>
                </a:cubicBezTo>
                <a:cubicBezTo>
                  <a:pt x="1059589" y="0"/>
                  <a:pt x="974144" y="7966"/>
                  <a:pt x="1132114" y="29029"/>
                </a:cubicBezTo>
                <a:cubicBezTo>
                  <a:pt x="1175541" y="34819"/>
                  <a:pt x="1219372" y="37347"/>
                  <a:pt x="1262743" y="43543"/>
                </a:cubicBezTo>
                <a:cubicBezTo>
                  <a:pt x="1287164" y="47032"/>
                  <a:pt x="1310687" y="56608"/>
                  <a:pt x="1335314" y="58057"/>
                </a:cubicBezTo>
                <a:cubicBezTo>
                  <a:pt x="1393271" y="61466"/>
                  <a:pt x="1451429" y="58057"/>
                  <a:pt x="1509486" y="58057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37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421258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1.	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the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four fields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of general anthropology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culture </a:t>
            </a:r>
            <a:r>
              <a:rPr lang="en-US" sz="2000" dirty="0" smtClean="0">
                <a:solidFill>
                  <a:schemeClr val="accent5">
                    <a:lumMod val="90000"/>
                  </a:schemeClr>
                </a:solidFill>
              </a:rPr>
              <a:t>as a primary concept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/>
              <a:t>comparative method</a:t>
            </a:r>
            <a:r>
              <a:rPr lang="en-US" dirty="0" smtClean="0"/>
              <a:t> </a:t>
            </a:r>
            <a:r>
              <a:rPr lang="en-US" sz="2400" dirty="0" smtClean="0"/>
              <a:t>as major approach</a:t>
            </a:r>
            <a:endParaRPr lang="en-US" dirty="0" smtClean="0"/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holism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theoretical goal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fieldwork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research technique (talking with real people)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849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Timmy and His Wonderful Adventures, p.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04800"/>
            <a:ext cx="6667500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295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81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857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roufs\Documents\Web Sites\Tim\images_tr\Sweet_Treats_images\German_banana_split_IMAG0516_BURST0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1972"/>
            <a:ext cx="9144000" cy="6157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9903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fifthgroup.com/wp-content/uploads/2014/05/banana-spl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http://fifthgroup.com/blog/eccos-sunday-share-kids-food/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1758" y="2619345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France-Chile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5508" y="4129314"/>
            <a:ext cx="2954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b="1" dirty="0">
                <a:solidFill>
                  <a:srgbClr val="000000"/>
                </a:solidFill>
              </a:rPr>
              <a:t>New Guinea </a:t>
            </a:r>
            <a:r>
              <a:rPr lang="en-US" b="1" dirty="0" smtClean="0">
                <a:solidFill>
                  <a:srgbClr val="000000"/>
                </a:solidFill>
              </a:rPr>
              <a:t>–West Africa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67716" y="3352800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Honduras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9067" y="298346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Brazil-Paraguay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81269" y="359306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Mexico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0276" y="395357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Brazil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1629228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Croatia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78269" y="17526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Italy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371526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75114" y="2988677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78069" y="332053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38136" y="5334000"/>
            <a:ext cx="68483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Banana split—the “All-American” international dessert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87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737068"/>
            <a:ext cx="7315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a</a:t>
            </a:r>
            <a:r>
              <a:rPr lang="en-US" sz="2000" dirty="0" smtClean="0">
                <a:solidFill>
                  <a:srgbClr val="000000"/>
                </a:solidFill>
              </a:rPr>
              <a:t>nd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srgbClr val="000000"/>
                </a:solidFill>
              </a:rPr>
              <a:t>apple pie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00000"/>
                </a:solidFill>
              </a:rPr>
              <a:t>is not American, it’s Dutch</a:t>
            </a:r>
            <a:endParaRPr lang="en-US" sz="5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52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http://www.corbisimages.com/images/Corbis-42-21885086.jpg?size=67&amp;uid=836e73fd-20af-47d3-93ec-69ff962c01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3046"/>
            <a:ext cx="4495800" cy="67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954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864192"/>
            <a:ext cx="7315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b="1" dirty="0" smtClean="0">
                <a:solidFill>
                  <a:srgbClr val="000000"/>
                </a:solidFill>
              </a:rPr>
              <a:t>speaking of international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b="1" dirty="0" smtClean="0">
                <a:solidFill>
                  <a:srgbClr val="000000"/>
                </a:solidFill>
              </a:rPr>
              <a:t>“American” sweet treats . . . </a:t>
            </a:r>
          </a:p>
        </p:txBody>
      </p:sp>
    </p:spTree>
    <p:extLst>
      <p:ext uri="{BB962C8B-B14F-4D97-AF65-F5344CB8AC3E}">
        <p14:creationId xmlns:p14="http://schemas.microsoft.com/office/powerpoint/2010/main" val="3025931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2590800"/>
            <a:ext cx="8077200" cy="3505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0000"/>
                </a:solidFill>
              </a:rPr>
              <a:t>“</a:t>
            </a:r>
            <a:r>
              <a:rPr lang="en-US" sz="4000" b="1" dirty="0">
                <a:solidFill>
                  <a:srgbClr val="000000"/>
                </a:solidFill>
              </a:rPr>
              <a:t>Belgium waffles” </a:t>
            </a:r>
            <a:r>
              <a:rPr lang="en-US" sz="4000" b="1" i="1" dirty="0">
                <a:solidFill>
                  <a:srgbClr val="000000"/>
                </a:solidFill>
              </a:rPr>
              <a:t>are</a:t>
            </a:r>
            <a:r>
              <a:rPr lang="en-US" sz="4000" b="1" dirty="0">
                <a:solidFill>
                  <a:srgbClr val="000000"/>
                </a:solidFill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</a:rPr>
              <a:t>American </a:t>
            </a:r>
          </a:p>
          <a:p>
            <a:pPr marL="34290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0000"/>
                </a:solidFill>
              </a:rPr>
              <a:t>made popular at the </a:t>
            </a:r>
            <a:br>
              <a:rPr lang="en-US" sz="2800" b="1" dirty="0" smtClean="0">
                <a:solidFill>
                  <a:srgbClr val="000000"/>
                </a:solidFill>
              </a:rPr>
            </a:br>
            <a:r>
              <a:rPr lang="en-US" sz="2800" b="1" dirty="0" smtClean="0">
                <a:solidFill>
                  <a:srgbClr val="000000"/>
                </a:solidFill>
              </a:rPr>
              <a:t>“Century 21” Seattle World’s Fair </a:t>
            </a:r>
            <a:r>
              <a:rPr lang="en-US" sz="2000" dirty="0" smtClean="0">
                <a:solidFill>
                  <a:srgbClr val="000000"/>
                </a:solidFill>
              </a:rPr>
              <a:t>(1962)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br>
              <a:rPr lang="en-US" sz="2800" b="1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and </a:t>
            </a:r>
          </a:p>
          <a:p>
            <a:pPr marL="34290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0000"/>
                </a:solidFill>
              </a:rPr>
              <a:t>the New York World’s Fair </a:t>
            </a:r>
            <a:r>
              <a:rPr lang="en-US" sz="2000" dirty="0" smtClean="0">
                <a:solidFill>
                  <a:srgbClr val="000000"/>
                </a:solidFill>
              </a:rPr>
              <a:t>(1964)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endParaRPr lang="en-US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87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53" y="228600"/>
            <a:ext cx="5620647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344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529896"/>
            <a:ext cx="7620000" cy="371850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b="1" dirty="0" smtClean="0">
                <a:solidFill>
                  <a:srgbClr val="000000"/>
                </a:solidFill>
              </a:rPr>
              <a:t>what Americans call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b="1" dirty="0" smtClean="0">
                <a:solidFill>
                  <a:srgbClr val="000000"/>
                </a:solidFill>
              </a:rPr>
              <a:t>“Belgium </a:t>
            </a:r>
            <a:r>
              <a:rPr lang="en-US" sz="4000" b="1" dirty="0">
                <a:solidFill>
                  <a:srgbClr val="000000"/>
                </a:solidFill>
              </a:rPr>
              <a:t>waffles” </a:t>
            </a:r>
            <a:endParaRPr lang="en-US" sz="4000" b="1" dirty="0" smtClean="0">
              <a:solidFill>
                <a:srgbClr val="000000"/>
              </a:solidFill>
            </a:endParaRP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000" b="1" dirty="0" smtClean="0">
                <a:solidFill>
                  <a:srgbClr val="000000"/>
                </a:solidFill>
              </a:rPr>
              <a:t>are more or less what are known as “Brussels waffles” in Belgium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371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2" y="407013"/>
            <a:ext cx="9052560" cy="59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56850" y="6553200"/>
            <a:ext cx="63030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FFFFFF"/>
                </a:solidFill>
              </a:rPr>
              <a:t>Wikipedia</a:t>
            </a:r>
            <a:endParaRPr lang="en-US" sz="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40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737068"/>
            <a:ext cx="7315200" cy="17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there are regional waffles, for e.g. the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 err="1" smtClean="0">
                <a:solidFill>
                  <a:srgbClr val="000000"/>
                </a:solidFill>
              </a:rPr>
              <a:t>Liége</a:t>
            </a:r>
            <a:r>
              <a:rPr lang="en-US" sz="4400" b="1" dirty="0" smtClean="0">
                <a:solidFill>
                  <a:srgbClr val="000000"/>
                </a:solidFill>
              </a:rPr>
              <a:t>-style</a:t>
            </a:r>
            <a:r>
              <a:rPr lang="en-US" sz="4400" b="1" i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</a:rPr>
              <a:t>waffle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(from the Walloon Region of Belgium)</a:t>
            </a:r>
            <a:endParaRPr lang="en-US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1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424542"/>
            <a:ext cx="9052560" cy="60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35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590800"/>
            <a:ext cx="617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0000"/>
                </a:solidFill>
              </a:rPr>
              <a:t>Politics of </a:t>
            </a:r>
          </a:p>
          <a:p>
            <a:pPr algn="ctr"/>
            <a:r>
              <a:rPr lang="en-US" sz="6000" b="1" dirty="0" smtClean="0">
                <a:solidFill>
                  <a:srgbClr val="000000"/>
                </a:solidFill>
              </a:rPr>
              <a:t>sweet treats . . . </a:t>
            </a:r>
            <a:endParaRPr lang="en-US" sz="6000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4800600"/>
            <a:ext cx="5904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</a:rPr>
              <a:t>for e.g., lightheartedly . . .</a:t>
            </a:r>
            <a:endParaRPr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24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809625"/>
            <a:ext cx="7248525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467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809625"/>
            <a:ext cx="7248525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05000"/>
            <a:ext cx="5450718" cy="408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410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4000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376990"/>
            <a:ext cx="4650014" cy="3100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45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0054"/>
            <a:ext cx="8763000" cy="6485546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000" y="3429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smtClean="0">
                <a:solidFill>
                  <a:srgbClr val="FFFFFF"/>
                </a:solidFill>
                <a:latin typeface="Arial" charset="0"/>
              </a:rPr>
              <a:t>A Taste of Greece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rgbClr val="FFFFFF"/>
                </a:solidFill>
                <a:latin typeface="Arial" charset="0"/>
              </a:rPr>
              <a:t>22</a:t>
            </a:r>
            <a:r>
              <a:rPr lang="en-US" altLang="en-US" sz="3200" b="1" baseline="30000" dirty="0" smtClean="0">
                <a:solidFill>
                  <a:srgbClr val="FFFFFF"/>
                </a:solidFill>
                <a:latin typeface="Arial" charset="0"/>
              </a:rPr>
              <a:t>nd</a:t>
            </a:r>
            <a:r>
              <a:rPr lang="en-US" altLang="en-US" sz="3200" b="1" dirty="0" smtClean="0">
                <a:solidFill>
                  <a:srgbClr val="FFFFFF"/>
                </a:solidFill>
                <a:latin typeface="Arial" charset="0"/>
              </a:rPr>
              <a:t> Annual Food Festival 2014</a:t>
            </a:r>
          </a:p>
        </p:txBody>
      </p:sp>
    </p:spTree>
    <p:extLst>
      <p:ext uri="{BB962C8B-B14F-4D97-AF65-F5344CB8AC3E}">
        <p14:creationId xmlns:p14="http://schemas.microsoft.com/office/powerpoint/2010/main" val="1575138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Sweet_Treats_images\baklava_from_Zo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9" y="228600"/>
            <a:ext cx="4481511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105400" y="2895600"/>
            <a:ext cx="350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 smtClean="0">
                <a:solidFill>
                  <a:srgbClr val="FFFFFF"/>
                </a:solidFill>
              </a:rPr>
              <a:t>A </a:t>
            </a:r>
            <a:r>
              <a:rPr lang="en-US" altLang="en-US" b="1" i="1" dirty="0" smtClean="0">
                <a:solidFill>
                  <a:srgbClr val="FFFFFF"/>
                </a:solidFill>
              </a:rPr>
              <a:t>baklava</a:t>
            </a:r>
            <a:r>
              <a:rPr lang="en-US" altLang="en-US" b="1" dirty="0" smtClean="0">
                <a:solidFill>
                  <a:srgbClr val="FFFFFF"/>
                </a:solidFill>
              </a:rPr>
              <a:t> photo proposed by the illustrations editor </a:t>
            </a:r>
            <a:r>
              <a:rPr lang="en-US" altLang="en-US" b="1" dirty="0">
                <a:solidFill>
                  <a:srgbClr val="FFFFFF"/>
                </a:solidFill>
              </a:rPr>
              <a:t>(rejected</a:t>
            </a:r>
            <a:r>
              <a:rPr lang="en-US" altLang="en-US" b="1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5400" y="1143000"/>
            <a:ext cx="350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 smtClean="0">
                <a:solidFill>
                  <a:srgbClr val="FFFFFF"/>
                </a:solidFill>
              </a:rPr>
              <a:t>An image of a “proper” Greek </a:t>
            </a:r>
            <a:r>
              <a:rPr lang="en-US" altLang="en-US" b="1" i="1" dirty="0" smtClean="0">
                <a:solidFill>
                  <a:srgbClr val="FFFFFF"/>
                </a:solidFill>
              </a:rPr>
              <a:t>baklava</a:t>
            </a:r>
            <a:r>
              <a:rPr lang="en-US" altLang="en-US" b="1" dirty="0" smtClean="0">
                <a:solidFill>
                  <a:srgbClr val="FFFFFF"/>
                </a:solidFill>
              </a:rPr>
              <a:t> for the Greek entry, sent in </a:t>
            </a:r>
            <a:r>
              <a:rPr lang="en-US" altLang="en-US" b="1" dirty="0">
                <a:solidFill>
                  <a:srgbClr val="FFFFFF"/>
                </a:solidFill>
              </a:rPr>
              <a:t>by Zoe-Elizabeth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Sariyanni</a:t>
            </a:r>
            <a:r>
              <a:rPr lang="en-US" altLang="en-US" b="1" dirty="0" smtClean="0">
                <a:solidFill>
                  <a:srgbClr val="FFFFFF"/>
                </a:solidFill>
              </a:rPr>
              <a:t> from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Thessonaki</a:t>
            </a:r>
            <a:r>
              <a:rPr lang="en-US" altLang="en-US" b="1" dirty="0" smtClean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11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53" y="228600"/>
            <a:ext cx="5620647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24200" y="3195935"/>
            <a:ext cx="427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>
                <a:solidFill>
                  <a:srgbClr val="FFFFFF"/>
                </a:solidFill>
              </a:rPr>
              <a:t>f</a:t>
            </a:r>
            <a:r>
              <a:rPr kumimoji="1" lang="en-US" sz="2800" b="1" dirty="0" smtClean="0">
                <a:solidFill>
                  <a:srgbClr val="FFFFFF"/>
                </a:solidFill>
              </a:rPr>
              <a:t>or </a:t>
            </a:r>
            <a:r>
              <a:rPr kumimoji="1" lang="en-US" sz="2800" b="1" i="1" dirty="0" smtClean="0">
                <a:solidFill>
                  <a:srgbClr val="FFFFFF"/>
                </a:solidFill>
              </a:rPr>
              <a:t>Sweet Treats</a:t>
            </a:r>
            <a:r>
              <a:rPr kumimoji="1" lang="en-US" sz="2800" b="1" dirty="0" smtClean="0">
                <a:solidFill>
                  <a:srgbClr val="FFFFFF"/>
                </a:solidFill>
              </a:rPr>
              <a:t> . . . yes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929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Sweet_Treats_images\baklava_from_Zo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9" y="228600"/>
            <a:ext cx="4481511" cy="64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C:\Users\troufs\Documents\Web Sites\Tim\images_tr\Sweet_Treats_images\Baklav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86200"/>
            <a:ext cx="3905250" cy="2590800"/>
          </a:xfrm>
          <a:prstGeom prst="rect">
            <a:avLst/>
          </a:prstGeom>
          <a:noFill/>
          <a:ln w="76200">
            <a:solidFill>
              <a:srgbClr val="D60C93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5105400" y="2895600"/>
            <a:ext cx="350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 smtClean="0">
                <a:solidFill>
                  <a:srgbClr val="FFFFFF"/>
                </a:solidFill>
              </a:rPr>
              <a:t>A </a:t>
            </a:r>
            <a:r>
              <a:rPr lang="en-US" altLang="en-US" b="1" i="1" dirty="0" smtClean="0">
                <a:solidFill>
                  <a:srgbClr val="FFFFFF"/>
                </a:solidFill>
              </a:rPr>
              <a:t>baklava</a:t>
            </a:r>
            <a:r>
              <a:rPr lang="en-US" altLang="en-US" b="1" dirty="0" smtClean="0">
                <a:solidFill>
                  <a:srgbClr val="FFFFFF"/>
                </a:solidFill>
              </a:rPr>
              <a:t> photo proposed by the illustrations editor </a:t>
            </a:r>
            <a:r>
              <a:rPr lang="en-US" altLang="en-US" b="1" dirty="0">
                <a:solidFill>
                  <a:srgbClr val="FFFFFF"/>
                </a:solidFill>
              </a:rPr>
              <a:t>(rejected</a:t>
            </a:r>
            <a:r>
              <a:rPr lang="en-US" altLang="en-US" b="1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5400" y="1143000"/>
            <a:ext cx="350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 smtClean="0">
                <a:solidFill>
                  <a:srgbClr val="FFFFFF"/>
                </a:solidFill>
              </a:rPr>
              <a:t>An image of a “proper” Greek </a:t>
            </a:r>
            <a:r>
              <a:rPr lang="en-US" altLang="en-US" b="1" i="1" dirty="0" smtClean="0">
                <a:solidFill>
                  <a:srgbClr val="FFFFFF"/>
                </a:solidFill>
              </a:rPr>
              <a:t>baklava</a:t>
            </a:r>
            <a:r>
              <a:rPr lang="en-US" altLang="en-US" b="1" dirty="0" smtClean="0">
                <a:solidFill>
                  <a:srgbClr val="FFFFFF"/>
                </a:solidFill>
              </a:rPr>
              <a:t> for the Greek entry, sent in </a:t>
            </a:r>
            <a:r>
              <a:rPr lang="en-US" altLang="en-US" b="1" dirty="0">
                <a:solidFill>
                  <a:srgbClr val="FFFFFF"/>
                </a:solidFill>
              </a:rPr>
              <a:t>by Zoe-Elizabeth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Sariyanni</a:t>
            </a:r>
            <a:r>
              <a:rPr lang="en-US" altLang="en-US" b="1" dirty="0" smtClean="0">
                <a:solidFill>
                  <a:srgbClr val="FFFFFF"/>
                </a:solidFill>
              </a:rPr>
              <a:t> from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Thessonaki</a:t>
            </a:r>
            <a:r>
              <a:rPr lang="en-US" altLang="en-US" b="1" dirty="0" smtClean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136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440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08318" cy="683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3570" y="6001641"/>
            <a:ext cx="8229600" cy="45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i="1" dirty="0" smtClean="0">
                <a:solidFill>
                  <a:srgbClr val="0070C0"/>
                </a:solidFill>
                <a:latin typeface="Arial" charset="0"/>
              </a:rPr>
              <a:t>Baklava</a:t>
            </a:r>
            <a:endParaRPr lang="en-US" altLang="en-US" sz="1200" b="1" i="1" dirty="0" smtClean="0">
              <a:solidFill>
                <a:srgbClr val="0070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25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3572470"/>
            <a:ext cx="6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00"/>
                </a:solidFill>
              </a:rPr>
              <a:t>Pavlova</a:t>
            </a:r>
            <a:r>
              <a:rPr lang="en-US" sz="5400" b="1" dirty="0" smtClean="0">
                <a:solidFill>
                  <a:srgbClr val="000000"/>
                </a:solidFill>
              </a:rPr>
              <a:t> Wars . . .</a:t>
            </a:r>
            <a:endParaRPr lang="en-US" sz="5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69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2914653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2533653" y="3943412"/>
            <a:ext cx="1795463" cy="733663"/>
          </a:xfrm>
          <a:prstGeom prst="leftArrow">
            <a:avLst>
              <a:gd name="adj1" fmla="val 50000"/>
              <a:gd name="adj2" fmla="val 4027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 flipV="1">
            <a:off x="1847852" y="4867337"/>
            <a:ext cx="976313" cy="733663"/>
          </a:xfrm>
          <a:prstGeom prst="leftArrow">
            <a:avLst>
              <a:gd name="adj1" fmla="val 50000"/>
              <a:gd name="adj2" fmla="val 2500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1847852" y="6572251"/>
            <a:ext cx="976313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2495550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3181350" y="501021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3238501" y="52959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2724150" y="53340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00" y="450612"/>
            <a:ext cx="395445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473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2914653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2533653" y="3943412"/>
            <a:ext cx="1795463" cy="733663"/>
          </a:xfrm>
          <a:prstGeom prst="leftArrow">
            <a:avLst>
              <a:gd name="adj1" fmla="val 50000"/>
              <a:gd name="adj2" fmla="val 4027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 flipV="1">
            <a:off x="1847852" y="4867337"/>
            <a:ext cx="976313" cy="733663"/>
          </a:xfrm>
          <a:prstGeom prst="leftArrow">
            <a:avLst>
              <a:gd name="adj1" fmla="val 50000"/>
              <a:gd name="adj2" fmla="val 2500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1847852" y="6572251"/>
            <a:ext cx="976313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2495550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3181350" y="501021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3238501" y="52959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2724150" y="53340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00" y="450612"/>
            <a:ext cx="395445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7711" y="4078135"/>
            <a:ext cx="80791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00"/>
                </a:solidFill>
              </a:rPr>
              <a:t>The </a:t>
            </a:r>
            <a:r>
              <a:rPr lang="en-US" sz="3200" b="1" dirty="0" err="1">
                <a:solidFill>
                  <a:srgbClr val="FF0000"/>
                </a:solidFill>
              </a:rPr>
              <a:t>Pavlova</a:t>
            </a:r>
            <a:r>
              <a:rPr lang="en-US" sz="3200" b="1" dirty="0">
                <a:solidFill>
                  <a:srgbClr val="FF0000"/>
                </a:solidFill>
              </a:rPr>
              <a:t> Story: A Slice of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0000"/>
                </a:solidFill>
              </a:rPr>
              <a:t>New </a:t>
            </a:r>
            <a:r>
              <a:rPr lang="en-US" sz="3200" b="1" dirty="0">
                <a:solidFill>
                  <a:srgbClr val="FF0000"/>
                </a:solidFill>
              </a:rPr>
              <a:t>Zealand's Culinary History</a:t>
            </a:r>
          </a:p>
        </p:txBody>
      </p:sp>
    </p:spTree>
    <p:extLst>
      <p:ext uri="{BB962C8B-B14F-4D97-AF65-F5344CB8AC3E}">
        <p14:creationId xmlns:p14="http://schemas.microsoft.com/office/powerpoint/2010/main" val="1614117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2914653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2533653" y="3943412"/>
            <a:ext cx="1795463" cy="733663"/>
          </a:xfrm>
          <a:prstGeom prst="leftArrow">
            <a:avLst>
              <a:gd name="adj1" fmla="val 50000"/>
              <a:gd name="adj2" fmla="val 4027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 flipV="1">
            <a:off x="1847852" y="4867337"/>
            <a:ext cx="976313" cy="733663"/>
          </a:xfrm>
          <a:prstGeom prst="leftArrow">
            <a:avLst>
              <a:gd name="adj1" fmla="val 50000"/>
              <a:gd name="adj2" fmla="val 2500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1847852" y="6572251"/>
            <a:ext cx="976313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2495550" y="46101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3181350" y="501021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3238501" y="52959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2724150" y="5334062"/>
            <a:ext cx="245474" cy="733663"/>
          </a:xfrm>
          <a:prstGeom prst="lef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300" y="450612"/>
            <a:ext cx="395445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22786" y="5851035"/>
            <a:ext cx="80791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</a:rPr>
              <a:t>A New Zealand Professor of Anthropology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7711" y="4078135"/>
            <a:ext cx="80791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0000"/>
                </a:solidFill>
              </a:rPr>
              <a:t>The </a:t>
            </a:r>
            <a:r>
              <a:rPr lang="en-US" sz="3200" b="1" dirty="0" err="1">
                <a:solidFill>
                  <a:srgbClr val="FF0000"/>
                </a:solidFill>
              </a:rPr>
              <a:t>Pavlova</a:t>
            </a:r>
            <a:r>
              <a:rPr lang="en-US" sz="3200" b="1" dirty="0">
                <a:solidFill>
                  <a:srgbClr val="FF0000"/>
                </a:solidFill>
              </a:rPr>
              <a:t> Story: A Slice of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0000"/>
                </a:solidFill>
              </a:rPr>
              <a:t>New </a:t>
            </a:r>
            <a:r>
              <a:rPr lang="en-US" sz="3200" b="1" dirty="0">
                <a:solidFill>
                  <a:srgbClr val="FF0000"/>
                </a:solidFill>
              </a:rPr>
              <a:t>Zealand's Culinary History</a:t>
            </a:r>
          </a:p>
        </p:txBody>
      </p:sp>
    </p:spTree>
    <p:extLst>
      <p:ext uri="{BB962C8B-B14F-4D97-AF65-F5344CB8AC3E}">
        <p14:creationId xmlns:p14="http://schemas.microsoft.com/office/powerpoint/2010/main" val="1401076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" y="90714"/>
            <a:ext cx="9052560" cy="56512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74720" y="6204250"/>
            <a:ext cx="3373679" cy="305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Anne-Louise </a:t>
            </a:r>
            <a:r>
              <a:rPr lang="en-US" dirty="0" err="1" smtClean="0">
                <a:solidFill>
                  <a:srgbClr val="FFFFFF"/>
                </a:solidFill>
              </a:rPr>
              <a:t>Vidgen</a:t>
            </a:r>
            <a:r>
              <a:rPr lang="en-US" dirty="0" smtClean="0">
                <a:solidFill>
                  <a:srgbClr val="FFFFFF"/>
                </a:solidFill>
              </a:rPr>
              <a:t> (Australia)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37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4720" y="6204250"/>
            <a:ext cx="3373679" cy="305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Anne-Louise </a:t>
            </a:r>
            <a:r>
              <a:rPr lang="en-US" dirty="0" err="1" smtClean="0">
                <a:solidFill>
                  <a:srgbClr val="FFFFFF"/>
                </a:solidFill>
              </a:rPr>
              <a:t>Vidgen</a:t>
            </a:r>
            <a:r>
              <a:rPr lang="en-US" dirty="0" smtClean="0">
                <a:solidFill>
                  <a:srgbClr val="FFFFFF"/>
                </a:solidFill>
              </a:rPr>
              <a:t> (Australia)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84" y="199038"/>
            <a:ext cx="4076700" cy="583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47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9050"/>
            <a:ext cx="7391400" cy="6819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74720" y="6135469"/>
            <a:ext cx="337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Pavlova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Anne-Louise </a:t>
            </a:r>
            <a:r>
              <a:rPr lang="en-US" dirty="0" err="1" smtClean="0">
                <a:solidFill>
                  <a:srgbClr val="000000"/>
                </a:solidFill>
              </a:rPr>
              <a:t>Vidgen</a:t>
            </a:r>
            <a:r>
              <a:rPr lang="en-US" dirty="0" smtClean="0">
                <a:solidFill>
                  <a:srgbClr val="000000"/>
                </a:solidFill>
              </a:rPr>
              <a:t> (Australia)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78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14" y="123372"/>
            <a:ext cx="88392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4600" y="472440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Cotton Candy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9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00" y="1161871"/>
            <a:ext cx="549381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and sometimes 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not so lightheartedly . . .</a:t>
            </a:r>
            <a:endParaRPr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52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590800"/>
            <a:ext cx="617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0000"/>
                </a:solidFill>
              </a:rPr>
              <a:t>Politics of </a:t>
            </a:r>
          </a:p>
          <a:p>
            <a:pPr algn="ctr"/>
            <a:r>
              <a:rPr lang="en-US" sz="6000" b="1" i="1" dirty="0">
                <a:solidFill>
                  <a:srgbClr val="000000"/>
                </a:solidFill>
              </a:rPr>
              <a:t>S</a:t>
            </a:r>
            <a:r>
              <a:rPr lang="en-US" sz="6000" b="1" i="1" dirty="0" smtClean="0">
                <a:solidFill>
                  <a:srgbClr val="000000"/>
                </a:solidFill>
              </a:rPr>
              <a:t>weet </a:t>
            </a:r>
            <a:r>
              <a:rPr lang="en-US" sz="6000" b="1" i="1" dirty="0">
                <a:solidFill>
                  <a:srgbClr val="000000"/>
                </a:solidFill>
              </a:rPr>
              <a:t>T</a:t>
            </a:r>
            <a:r>
              <a:rPr lang="en-US" sz="6000" b="1" i="1" dirty="0" smtClean="0">
                <a:solidFill>
                  <a:srgbClr val="000000"/>
                </a:solidFill>
              </a:rPr>
              <a:t>reats </a:t>
            </a:r>
            <a:r>
              <a:rPr lang="en-US" sz="6000" b="1" dirty="0" smtClean="0">
                <a:solidFill>
                  <a:srgbClr val="000000"/>
                </a:solidFill>
              </a:rPr>
              <a:t>. . . </a:t>
            </a:r>
            <a:endParaRPr lang="en-US" sz="6000" b="1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4800600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</a:rPr>
              <a:t>For e.g. . . .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1161871"/>
            <a:ext cx="549381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and sometimes 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not so lightheartedly . . .</a:t>
            </a:r>
            <a:endParaRPr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968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814"/>
            <a:ext cx="9144000" cy="694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629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22629" t="6609" r="22198" b="9483"/>
          <a:stretch>
            <a:fillRect/>
          </a:stretch>
        </p:blipFill>
        <p:spPr bwMode="auto">
          <a:xfrm>
            <a:off x="1676400" y="457200"/>
            <a:ext cx="507841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4" name="Freeform 3"/>
          <p:cNvSpPr>
            <a:spLocks/>
          </p:cNvSpPr>
          <p:nvPr/>
        </p:nvSpPr>
        <p:spPr bwMode="auto">
          <a:xfrm>
            <a:off x="3962400" y="1495425"/>
            <a:ext cx="1403350" cy="1262063"/>
          </a:xfrm>
          <a:custGeom>
            <a:avLst/>
            <a:gdLst>
              <a:gd name="T0" fmla="*/ 2147483647 w 884"/>
              <a:gd name="T1" fmla="*/ 2147483647 h 795"/>
              <a:gd name="T2" fmla="*/ 2147483647 w 884"/>
              <a:gd name="T3" fmla="*/ 2147483647 h 795"/>
              <a:gd name="T4" fmla="*/ 2147483647 w 884"/>
              <a:gd name="T5" fmla="*/ 2147483647 h 795"/>
              <a:gd name="T6" fmla="*/ 2147483647 w 884"/>
              <a:gd name="T7" fmla="*/ 2147483647 h 795"/>
              <a:gd name="T8" fmla="*/ 2147483647 w 884"/>
              <a:gd name="T9" fmla="*/ 2147483647 h 795"/>
              <a:gd name="T10" fmla="*/ 2147483647 w 884"/>
              <a:gd name="T11" fmla="*/ 2147483647 h 795"/>
              <a:gd name="T12" fmla="*/ 2147483647 w 884"/>
              <a:gd name="T13" fmla="*/ 2147483647 h 795"/>
              <a:gd name="T14" fmla="*/ 2147483647 w 884"/>
              <a:gd name="T15" fmla="*/ 2147483647 h 795"/>
              <a:gd name="T16" fmla="*/ 2147483647 w 884"/>
              <a:gd name="T17" fmla="*/ 2147483647 h 795"/>
              <a:gd name="T18" fmla="*/ 2147483647 w 884"/>
              <a:gd name="T19" fmla="*/ 2147483647 h 795"/>
              <a:gd name="T20" fmla="*/ 2147483647 w 884"/>
              <a:gd name="T21" fmla="*/ 2147483647 h 795"/>
              <a:gd name="T22" fmla="*/ 2147483647 w 884"/>
              <a:gd name="T23" fmla="*/ 2147483647 h 795"/>
              <a:gd name="T24" fmla="*/ 2147483647 w 884"/>
              <a:gd name="T25" fmla="*/ 2147483647 h 795"/>
              <a:gd name="T26" fmla="*/ 2147483647 w 884"/>
              <a:gd name="T27" fmla="*/ 2147483647 h 795"/>
              <a:gd name="T28" fmla="*/ 2147483647 w 884"/>
              <a:gd name="T29" fmla="*/ 2147483647 h 795"/>
              <a:gd name="T30" fmla="*/ 2147483647 w 884"/>
              <a:gd name="T31" fmla="*/ 2147483647 h 795"/>
              <a:gd name="T32" fmla="*/ 2147483647 w 884"/>
              <a:gd name="T33" fmla="*/ 2147483647 h 795"/>
              <a:gd name="T34" fmla="*/ 2147483647 w 884"/>
              <a:gd name="T35" fmla="*/ 2147483647 h 795"/>
              <a:gd name="T36" fmla="*/ 2147483647 w 884"/>
              <a:gd name="T37" fmla="*/ 2147483647 h 795"/>
              <a:gd name="T38" fmla="*/ 2147483647 w 884"/>
              <a:gd name="T39" fmla="*/ 2147483647 h 795"/>
              <a:gd name="T40" fmla="*/ 2147483647 w 884"/>
              <a:gd name="T41" fmla="*/ 2147483647 h 795"/>
              <a:gd name="T42" fmla="*/ 2147483647 w 884"/>
              <a:gd name="T43" fmla="*/ 2147483647 h 795"/>
              <a:gd name="T44" fmla="*/ 2147483647 w 884"/>
              <a:gd name="T45" fmla="*/ 2147483647 h 795"/>
              <a:gd name="T46" fmla="*/ 2147483647 w 884"/>
              <a:gd name="T47" fmla="*/ 2147483647 h 795"/>
              <a:gd name="T48" fmla="*/ 2147483647 w 884"/>
              <a:gd name="T49" fmla="*/ 2147483647 h 795"/>
              <a:gd name="T50" fmla="*/ 2147483647 w 884"/>
              <a:gd name="T51" fmla="*/ 2147483647 h 795"/>
              <a:gd name="T52" fmla="*/ 2147483647 w 884"/>
              <a:gd name="T53" fmla="*/ 2147483647 h 795"/>
              <a:gd name="T54" fmla="*/ 2147483647 w 884"/>
              <a:gd name="T55" fmla="*/ 2147483647 h 795"/>
              <a:gd name="T56" fmla="*/ 2147483647 w 884"/>
              <a:gd name="T57" fmla="*/ 2147483647 h 795"/>
              <a:gd name="T58" fmla="*/ 2147483647 w 884"/>
              <a:gd name="T59" fmla="*/ 2147483647 h 795"/>
              <a:gd name="T60" fmla="*/ 2147483647 w 884"/>
              <a:gd name="T61" fmla="*/ 2147483647 h 795"/>
              <a:gd name="T62" fmla="*/ 2147483647 w 884"/>
              <a:gd name="T63" fmla="*/ 2147483647 h 79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84"/>
              <a:gd name="T97" fmla="*/ 0 h 795"/>
              <a:gd name="T98" fmla="*/ 884 w 884"/>
              <a:gd name="T99" fmla="*/ 795 h 79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84" h="795">
                <a:moveTo>
                  <a:pt x="409" y="0"/>
                </a:moveTo>
                <a:cubicBezTo>
                  <a:pt x="395" y="5"/>
                  <a:pt x="387" y="4"/>
                  <a:pt x="376" y="15"/>
                </a:cubicBezTo>
                <a:cubicBezTo>
                  <a:pt x="370" y="32"/>
                  <a:pt x="370" y="38"/>
                  <a:pt x="355" y="48"/>
                </a:cubicBezTo>
                <a:cubicBezTo>
                  <a:pt x="338" y="74"/>
                  <a:pt x="334" y="108"/>
                  <a:pt x="307" y="126"/>
                </a:cubicBezTo>
                <a:cubicBezTo>
                  <a:pt x="297" y="156"/>
                  <a:pt x="288" y="181"/>
                  <a:pt x="271" y="207"/>
                </a:cubicBezTo>
                <a:cubicBezTo>
                  <a:pt x="268" y="212"/>
                  <a:pt x="266" y="231"/>
                  <a:pt x="265" y="234"/>
                </a:cubicBezTo>
                <a:cubicBezTo>
                  <a:pt x="263" y="240"/>
                  <a:pt x="259" y="252"/>
                  <a:pt x="259" y="252"/>
                </a:cubicBezTo>
                <a:cubicBezTo>
                  <a:pt x="251" y="327"/>
                  <a:pt x="222" y="292"/>
                  <a:pt x="118" y="294"/>
                </a:cubicBezTo>
                <a:cubicBezTo>
                  <a:pt x="115" y="303"/>
                  <a:pt x="111" y="311"/>
                  <a:pt x="118" y="321"/>
                </a:cubicBezTo>
                <a:cubicBezTo>
                  <a:pt x="120" y="324"/>
                  <a:pt x="126" y="323"/>
                  <a:pt x="130" y="324"/>
                </a:cubicBezTo>
                <a:cubicBezTo>
                  <a:pt x="142" y="329"/>
                  <a:pt x="150" y="336"/>
                  <a:pt x="163" y="339"/>
                </a:cubicBezTo>
                <a:cubicBezTo>
                  <a:pt x="166" y="347"/>
                  <a:pt x="169" y="351"/>
                  <a:pt x="163" y="360"/>
                </a:cubicBezTo>
                <a:cubicBezTo>
                  <a:pt x="159" y="366"/>
                  <a:pt x="151" y="366"/>
                  <a:pt x="145" y="369"/>
                </a:cubicBezTo>
                <a:cubicBezTo>
                  <a:pt x="119" y="382"/>
                  <a:pt x="93" y="394"/>
                  <a:pt x="64" y="399"/>
                </a:cubicBezTo>
                <a:cubicBezTo>
                  <a:pt x="62" y="402"/>
                  <a:pt x="61" y="406"/>
                  <a:pt x="58" y="408"/>
                </a:cubicBezTo>
                <a:cubicBezTo>
                  <a:pt x="53" y="411"/>
                  <a:pt x="40" y="414"/>
                  <a:pt x="40" y="414"/>
                </a:cubicBezTo>
                <a:cubicBezTo>
                  <a:pt x="36" y="427"/>
                  <a:pt x="22" y="430"/>
                  <a:pt x="10" y="438"/>
                </a:cubicBezTo>
                <a:cubicBezTo>
                  <a:pt x="7" y="440"/>
                  <a:pt x="1" y="444"/>
                  <a:pt x="1" y="444"/>
                </a:cubicBezTo>
                <a:cubicBezTo>
                  <a:pt x="3" y="470"/>
                  <a:pt x="0" y="479"/>
                  <a:pt x="13" y="498"/>
                </a:cubicBezTo>
                <a:cubicBezTo>
                  <a:pt x="17" y="524"/>
                  <a:pt x="20" y="532"/>
                  <a:pt x="46" y="537"/>
                </a:cubicBezTo>
                <a:cubicBezTo>
                  <a:pt x="50" y="549"/>
                  <a:pt x="45" y="563"/>
                  <a:pt x="52" y="573"/>
                </a:cubicBezTo>
                <a:cubicBezTo>
                  <a:pt x="55" y="577"/>
                  <a:pt x="84" y="581"/>
                  <a:pt x="88" y="582"/>
                </a:cubicBezTo>
                <a:cubicBezTo>
                  <a:pt x="94" y="586"/>
                  <a:pt x="107" y="584"/>
                  <a:pt x="109" y="591"/>
                </a:cubicBezTo>
                <a:cubicBezTo>
                  <a:pt x="125" y="646"/>
                  <a:pt x="95" y="638"/>
                  <a:pt x="142" y="645"/>
                </a:cubicBezTo>
                <a:cubicBezTo>
                  <a:pt x="154" y="649"/>
                  <a:pt x="166" y="653"/>
                  <a:pt x="178" y="657"/>
                </a:cubicBezTo>
                <a:cubicBezTo>
                  <a:pt x="184" y="659"/>
                  <a:pt x="196" y="663"/>
                  <a:pt x="196" y="663"/>
                </a:cubicBezTo>
                <a:cubicBezTo>
                  <a:pt x="208" y="675"/>
                  <a:pt x="209" y="684"/>
                  <a:pt x="226" y="690"/>
                </a:cubicBezTo>
                <a:cubicBezTo>
                  <a:pt x="233" y="711"/>
                  <a:pt x="226" y="706"/>
                  <a:pt x="241" y="711"/>
                </a:cubicBezTo>
                <a:cubicBezTo>
                  <a:pt x="249" y="710"/>
                  <a:pt x="257" y="709"/>
                  <a:pt x="265" y="708"/>
                </a:cubicBezTo>
                <a:cubicBezTo>
                  <a:pt x="268" y="707"/>
                  <a:pt x="277" y="705"/>
                  <a:pt x="274" y="705"/>
                </a:cubicBezTo>
                <a:cubicBezTo>
                  <a:pt x="265" y="705"/>
                  <a:pt x="256" y="707"/>
                  <a:pt x="247" y="708"/>
                </a:cubicBezTo>
                <a:cubicBezTo>
                  <a:pt x="231" y="713"/>
                  <a:pt x="235" y="713"/>
                  <a:pt x="256" y="699"/>
                </a:cubicBezTo>
                <a:cubicBezTo>
                  <a:pt x="250" y="700"/>
                  <a:pt x="244" y="701"/>
                  <a:pt x="238" y="702"/>
                </a:cubicBezTo>
                <a:cubicBezTo>
                  <a:pt x="252" y="723"/>
                  <a:pt x="234" y="703"/>
                  <a:pt x="232" y="696"/>
                </a:cubicBezTo>
                <a:cubicBezTo>
                  <a:pt x="255" y="695"/>
                  <a:pt x="278" y="690"/>
                  <a:pt x="301" y="690"/>
                </a:cubicBezTo>
                <a:cubicBezTo>
                  <a:pt x="311" y="690"/>
                  <a:pt x="319" y="696"/>
                  <a:pt x="328" y="696"/>
                </a:cubicBezTo>
                <a:cubicBezTo>
                  <a:pt x="301" y="683"/>
                  <a:pt x="330" y="693"/>
                  <a:pt x="349" y="690"/>
                </a:cubicBezTo>
                <a:cubicBezTo>
                  <a:pt x="355" y="666"/>
                  <a:pt x="346" y="687"/>
                  <a:pt x="364" y="675"/>
                </a:cubicBezTo>
                <a:cubicBezTo>
                  <a:pt x="367" y="673"/>
                  <a:pt x="367" y="668"/>
                  <a:pt x="370" y="666"/>
                </a:cubicBezTo>
                <a:cubicBezTo>
                  <a:pt x="377" y="661"/>
                  <a:pt x="392" y="660"/>
                  <a:pt x="400" y="657"/>
                </a:cubicBezTo>
                <a:cubicBezTo>
                  <a:pt x="408" y="633"/>
                  <a:pt x="409" y="641"/>
                  <a:pt x="409" y="606"/>
                </a:cubicBezTo>
                <a:lnTo>
                  <a:pt x="412" y="546"/>
                </a:lnTo>
                <a:lnTo>
                  <a:pt x="460" y="498"/>
                </a:lnTo>
                <a:lnTo>
                  <a:pt x="508" y="498"/>
                </a:lnTo>
                <a:lnTo>
                  <a:pt x="508" y="546"/>
                </a:lnTo>
                <a:cubicBezTo>
                  <a:pt x="519" y="550"/>
                  <a:pt x="534" y="549"/>
                  <a:pt x="541" y="558"/>
                </a:cubicBezTo>
                <a:cubicBezTo>
                  <a:pt x="548" y="567"/>
                  <a:pt x="541" y="580"/>
                  <a:pt x="544" y="591"/>
                </a:cubicBezTo>
                <a:cubicBezTo>
                  <a:pt x="546" y="598"/>
                  <a:pt x="556" y="609"/>
                  <a:pt x="556" y="609"/>
                </a:cubicBezTo>
                <a:cubicBezTo>
                  <a:pt x="559" y="629"/>
                  <a:pt x="559" y="633"/>
                  <a:pt x="577" y="642"/>
                </a:cubicBezTo>
                <a:cubicBezTo>
                  <a:pt x="595" y="668"/>
                  <a:pt x="582" y="659"/>
                  <a:pt x="619" y="663"/>
                </a:cubicBezTo>
                <a:cubicBezTo>
                  <a:pt x="628" y="676"/>
                  <a:pt x="649" y="685"/>
                  <a:pt x="649" y="699"/>
                </a:cubicBezTo>
                <a:cubicBezTo>
                  <a:pt x="650" y="696"/>
                  <a:pt x="655" y="691"/>
                  <a:pt x="652" y="690"/>
                </a:cubicBezTo>
                <a:cubicBezTo>
                  <a:pt x="649" y="688"/>
                  <a:pt x="644" y="692"/>
                  <a:pt x="643" y="696"/>
                </a:cubicBezTo>
                <a:cubicBezTo>
                  <a:pt x="639" y="714"/>
                  <a:pt x="641" y="732"/>
                  <a:pt x="640" y="750"/>
                </a:cubicBezTo>
                <a:cubicBezTo>
                  <a:pt x="645" y="783"/>
                  <a:pt x="649" y="774"/>
                  <a:pt x="685" y="771"/>
                </a:cubicBezTo>
                <a:cubicBezTo>
                  <a:pt x="693" y="766"/>
                  <a:pt x="712" y="759"/>
                  <a:pt x="712" y="759"/>
                </a:cubicBezTo>
                <a:cubicBezTo>
                  <a:pt x="740" y="768"/>
                  <a:pt x="724" y="766"/>
                  <a:pt x="760" y="762"/>
                </a:cubicBezTo>
                <a:cubicBezTo>
                  <a:pt x="764" y="741"/>
                  <a:pt x="771" y="735"/>
                  <a:pt x="790" y="729"/>
                </a:cubicBezTo>
                <a:cubicBezTo>
                  <a:pt x="814" y="733"/>
                  <a:pt x="815" y="729"/>
                  <a:pt x="823" y="753"/>
                </a:cubicBezTo>
                <a:cubicBezTo>
                  <a:pt x="824" y="756"/>
                  <a:pt x="852" y="758"/>
                  <a:pt x="859" y="759"/>
                </a:cubicBezTo>
                <a:cubicBezTo>
                  <a:pt x="872" y="772"/>
                  <a:pt x="867" y="764"/>
                  <a:pt x="874" y="786"/>
                </a:cubicBezTo>
                <a:cubicBezTo>
                  <a:pt x="875" y="789"/>
                  <a:pt x="880" y="789"/>
                  <a:pt x="883" y="792"/>
                </a:cubicBezTo>
                <a:cubicBezTo>
                  <a:pt x="884" y="793"/>
                  <a:pt x="883" y="794"/>
                  <a:pt x="883" y="795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1796" name="Text Box 5"/>
          <p:cNvSpPr txBox="1">
            <a:spLocks noChangeArrowheads="1"/>
          </p:cNvSpPr>
          <p:nvPr/>
        </p:nvSpPr>
        <p:spPr bwMode="auto">
          <a:xfrm>
            <a:off x="5943600" y="1981200"/>
            <a:ext cx="2438400" cy="388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</a:rPr>
              <a:t>Northern Ireland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</a:rPr>
              <a:t>is part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</a:rPr>
              <a:t>of </a:t>
            </a:r>
          </a:p>
          <a:p>
            <a:pPr algn="ctr">
              <a:spcBef>
                <a:spcPct val="20000"/>
              </a:spcBef>
            </a:pP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>
                <a:solidFill>
                  <a:srgbClr val="000000"/>
                </a:solidFill>
              </a:rPr>
              <a:t>The 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</a:rPr>
              <a:t>United Kingdom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</a:rPr>
              <a:t>of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</a:rPr>
              <a:t>Great Britain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</a:rPr>
              <a:t>and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rgbClr val="000000"/>
                </a:solidFill>
              </a:rPr>
              <a:t>Northern Ireland</a:t>
            </a:r>
            <a:r>
              <a:rPr lang="en-US" sz="2000" b="1" dirty="0" smtClean="0">
                <a:solidFill>
                  <a:srgbClr val="000000"/>
                </a:solidFill>
              </a:rPr>
              <a:t>”</a:t>
            </a:r>
          </a:p>
          <a:p>
            <a:pPr algn="ctr">
              <a:spcBef>
                <a:spcPct val="20000"/>
              </a:spcBef>
            </a:pPr>
            <a:r>
              <a:rPr lang="en-US" sz="2000" b="1" dirty="0" smtClean="0">
                <a:solidFill>
                  <a:srgbClr val="000000"/>
                </a:solidFill>
              </a:rPr>
              <a:t>(The “UK”, or Britain)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68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81000"/>
            <a:ext cx="27082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3143250" y="6397625"/>
            <a:ext cx="284003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800">
                <a:solidFill>
                  <a:srgbClr val="000000"/>
                </a:solidFill>
                <a:hlinkClick r:id="rId3"/>
              </a:rPr>
              <a:t>https://www.cia.gov/cia/publications/factbook/geos/uk.html</a:t>
            </a:r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165891" name="Freeform 4"/>
          <p:cNvSpPr>
            <a:spLocks/>
          </p:cNvSpPr>
          <p:nvPr/>
        </p:nvSpPr>
        <p:spPr bwMode="auto">
          <a:xfrm>
            <a:off x="2971800" y="2438400"/>
            <a:ext cx="2286000" cy="3048000"/>
          </a:xfrm>
          <a:custGeom>
            <a:avLst/>
            <a:gdLst>
              <a:gd name="T0" fmla="*/ 0 w 1440"/>
              <a:gd name="T1" fmla="*/ 0 h 1920"/>
              <a:gd name="T2" fmla="*/ 2147483647 w 1440"/>
              <a:gd name="T3" fmla="*/ 2147483647 h 1920"/>
              <a:gd name="T4" fmla="*/ 2147483647 w 1440"/>
              <a:gd name="T5" fmla="*/ 2147483647 h 1920"/>
              <a:gd name="T6" fmla="*/ 2147483647 w 1440"/>
              <a:gd name="T7" fmla="*/ 2147483647 h 1920"/>
              <a:gd name="T8" fmla="*/ 2147483647 w 1440"/>
              <a:gd name="T9" fmla="*/ 2147483647 h 1920"/>
              <a:gd name="T10" fmla="*/ 2147483647 w 1440"/>
              <a:gd name="T11" fmla="*/ 2147483647 h 1920"/>
              <a:gd name="T12" fmla="*/ 2147483647 w 1440"/>
              <a:gd name="T13" fmla="*/ 2147483647 h 1920"/>
              <a:gd name="T14" fmla="*/ 2147483647 w 1440"/>
              <a:gd name="T15" fmla="*/ 2147483647 h 1920"/>
              <a:gd name="T16" fmla="*/ 2147483647 w 1440"/>
              <a:gd name="T17" fmla="*/ 2147483647 h 1920"/>
              <a:gd name="T18" fmla="*/ 2147483647 w 1440"/>
              <a:gd name="T19" fmla="*/ 2147483647 h 1920"/>
              <a:gd name="T20" fmla="*/ 2147483647 w 1440"/>
              <a:gd name="T21" fmla="*/ 2147483647 h 1920"/>
              <a:gd name="T22" fmla="*/ 2147483647 w 1440"/>
              <a:gd name="T23" fmla="*/ 2147483647 h 1920"/>
              <a:gd name="T24" fmla="*/ 2147483647 w 1440"/>
              <a:gd name="T25" fmla="*/ 2147483647 h 1920"/>
              <a:gd name="T26" fmla="*/ 0 w 1440"/>
              <a:gd name="T27" fmla="*/ 2147483647 h 1920"/>
              <a:gd name="T28" fmla="*/ 0 w 1440"/>
              <a:gd name="T29" fmla="*/ 2147483647 h 1920"/>
              <a:gd name="T30" fmla="*/ 2147483647 w 1440"/>
              <a:gd name="T31" fmla="*/ 2147483647 h 1920"/>
              <a:gd name="T32" fmla="*/ 2147483647 w 1440"/>
              <a:gd name="T33" fmla="*/ 2147483647 h 1920"/>
              <a:gd name="T34" fmla="*/ 2147483647 w 1440"/>
              <a:gd name="T35" fmla="*/ 2147483647 h 1920"/>
              <a:gd name="T36" fmla="*/ 2147483647 w 1440"/>
              <a:gd name="T37" fmla="*/ 2147483647 h 1920"/>
              <a:gd name="T38" fmla="*/ 2147483647 w 1440"/>
              <a:gd name="T39" fmla="*/ 2147483647 h 1920"/>
              <a:gd name="T40" fmla="*/ 2147483647 w 1440"/>
              <a:gd name="T41" fmla="*/ 2147483647 h 1920"/>
              <a:gd name="T42" fmla="*/ 2147483647 w 1440"/>
              <a:gd name="T43" fmla="*/ 2147483647 h 1920"/>
              <a:gd name="T44" fmla="*/ 2147483647 w 1440"/>
              <a:gd name="T45" fmla="*/ 2147483647 h 1920"/>
              <a:gd name="T46" fmla="*/ 2147483647 w 1440"/>
              <a:gd name="T47" fmla="*/ 2147483647 h 1920"/>
              <a:gd name="T48" fmla="*/ 2147483647 w 1440"/>
              <a:gd name="T49" fmla="*/ 2147483647 h 1920"/>
              <a:gd name="T50" fmla="*/ 2147483647 w 1440"/>
              <a:gd name="T51" fmla="*/ 2147483647 h 1920"/>
              <a:gd name="T52" fmla="*/ 2147483647 w 1440"/>
              <a:gd name="T53" fmla="*/ 2147483647 h 1920"/>
              <a:gd name="T54" fmla="*/ 2147483647 w 1440"/>
              <a:gd name="T55" fmla="*/ 2147483647 h 1920"/>
              <a:gd name="T56" fmla="*/ 2147483647 w 1440"/>
              <a:gd name="T57" fmla="*/ 2147483647 h 1920"/>
              <a:gd name="T58" fmla="*/ 2147483647 w 1440"/>
              <a:gd name="T59" fmla="*/ 2147483647 h 1920"/>
              <a:gd name="T60" fmla="*/ 2147483647 w 1440"/>
              <a:gd name="T61" fmla="*/ 2147483647 h 1920"/>
              <a:gd name="T62" fmla="*/ 2147483647 w 1440"/>
              <a:gd name="T63" fmla="*/ 2147483647 h 1920"/>
              <a:gd name="T64" fmla="*/ 2147483647 w 1440"/>
              <a:gd name="T65" fmla="*/ 2147483647 h 1920"/>
              <a:gd name="T66" fmla="*/ 2147483647 w 1440"/>
              <a:gd name="T67" fmla="*/ 2147483647 h 1920"/>
              <a:gd name="T68" fmla="*/ 2147483647 w 1440"/>
              <a:gd name="T69" fmla="*/ 2147483647 h 1920"/>
              <a:gd name="T70" fmla="*/ 2147483647 w 1440"/>
              <a:gd name="T71" fmla="*/ 2147483647 h 1920"/>
              <a:gd name="T72" fmla="*/ 2147483647 w 1440"/>
              <a:gd name="T73" fmla="*/ 2147483647 h 1920"/>
              <a:gd name="T74" fmla="*/ 2147483647 w 1440"/>
              <a:gd name="T75" fmla="*/ 2147483647 h 1920"/>
              <a:gd name="T76" fmla="*/ 2147483647 w 1440"/>
              <a:gd name="T77" fmla="*/ 2147483647 h 1920"/>
              <a:gd name="T78" fmla="*/ 2147483647 w 1440"/>
              <a:gd name="T79" fmla="*/ 2147483647 h 1920"/>
              <a:gd name="T80" fmla="*/ 2147483647 w 1440"/>
              <a:gd name="T81" fmla="*/ 2147483647 h 1920"/>
              <a:gd name="T82" fmla="*/ 2147483647 w 1440"/>
              <a:gd name="T83" fmla="*/ 2147483647 h 1920"/>
              <a:gd name="T84" fmla="*/ 2147483647 w 1440"/>
              <a:gd name="T85" fmla="*/ 2147483647 h 1920"/>
              <a:gd name="T86" fmla="*/ 2147483647 w 1440"/>
              <a:gd name="T87" fmla="*/ 2147483647 h 1920"/>
              <a:gd name="T88" fmla="*/ 2147483647 w 1440"/>
              <a:gd name="T89" fmla="*/ 2147483647 h 1920"/>
              <a:gd name="T90" fmla="*/ 2147483647 w 1440"/>
              <a:gd name="T91" fmla="*/ 2147483647 h 1920"/>
              <a:gd name="T92" fmla="*/ 2147483647 w 1440"/>
              <a:gd name="T93" fmla="*/ 2147483647 h 1920"/>
              <a:gd name="T94" fmla="*/ 2147483647 w 1440"/>
              <a:gd name="T95" fmla="*/ 2147483647 h 1920"/>
              <a:gd name="T96" fmla="*/ 2147483647 w 1440"/>
              <a:gd name="T97" fmla="*/ 2147483647 h 1920"/>
              <a:gd name="T98" fmla="*/ 2147483647 w 1440"/>
              <a:gd name="T99" fmla="*/ 2147483647 h 1920"/>
              <a:gd name="T100" fmla="*/ 2147483647 w 1440"/>
              <a:gd name="T101" fmla="*/ 2147483647 h 1920"/>
              <a:gd name="T102" fmla="*/ 2147483647 w 1440"/>
              <a:gd name="T103" fmla="*/ 2147483647 h 1920"/>
              <a:gd name="T104" fmla="*/ 2147483647 w 1440"/>
              <a:gd name="T105" fmla="*/ 2147483647 h 1920"/>
              <a:gd name="T106" fmla="*/ 2147483647 w 1440"/>
              <a:gd name="T107" fmla="*/ 2147483647 h 1920"/>
              <a:gd name="T108" fmla="*/ 2147483647 w 1440"/>
              <a:gd name="T109" fmla="*/ 2147483647 h 192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40"/>
              <a:gd name="T166" fmla="*/ 0 h 1920"/>
              <a:gd name="T167" fmla="*/ 1440 w 1440"/>
              <a:gd name="T168" fmla="*/ 1920 h 192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40" h="1920">
                <a:moveTo>
                  <a:pt x="0" y="0"/>
                </a:moveTo>
                <a:lnTo>
                  <a:pt x="48" y="48"/>
                </a:lnTo>
                <a:lnTo>
                  <a:pt x="96" y="144"/>
                </a:lnTo>
                <a:lnTo>
                  <a:pt x="144" y="192"/>
                </a:lnTo>
                <a:lnTo>
                  <a:pt x="192" y="240"/>
                </a:lnTo>
                <a:lnTo>
                  <a:pt x="192" y="288"/>
                </a:lnTo>
                <a:lnTo>
                  <a:pt x="240" y="336"/>
                </a:lnTo>
                <a:lnTo>
                  <a:pt x="192" y="384"/>
                </a:lnTo>
                <a:lnTo>
                  <a:pt x="144" y="432"/>
                </a:lnTo>
                <a:lnTo>
                  <a:pt x="96" y="480"/>
                </a:lnTo>
                <a:lnTo>
                  <a:pt x="96" y="528"/>
                </a:lnTo>
                <a:lnTo>
                  <a:pt x="48" y="528"/>
                </a:lnTo>
                <a:lnTo>
                  <a:pt x="48" y="576"/>
                </a:lnTo>
                <a:lnTo>
                  <a:pt x="0" y="576"/>
                </a:lnTo>
                <a:lnTo>
                  <a:pt x="0" y="624"/>
                </a:lnTo>
                <a:lnTo>
                  <a:pt x="48" y="624"/>
                </a:lnTo>
                <a:lnTo>
                  <a:pt x="96" y="672"/>
                </a:lnTo>
                <a:lnTo>
                  <a:pt x="144" y="672"/>
                </a:lnTo>
                <a:lnTo>
                  <a:pt x="144" y="624"/>
                </a:lnTo>
                <a:lnTo>
                  <a:pt x="192" y="624"/>
                </a:lnTo>
                <a:lnTo>
                  <a:pt x="192" y="672"/>
                </a:lnTo>
                <a:lnTo>
                  <a:pt x="240" y="672"/>
                </a:lnTo>
                <a:lnTo>
                  <a:pt x="240" y="720"/>
                </a:lnTo>
                <a:lnTo>
                  <a:pt x="288" y="720"/>
                </a:lnTo>
                <a:lnTo>
                  <a:pt x="336" y="720"/>
                </a:lnTo>
                <a:lnTo>
                  <a:pt x="336" y="672"/>
                </a:lnTo>
                <a:lnTo>
                  <a:pt x="384" y="672"/>
                </a:lnTo>
                <a:lnTo>
                  <a:pt x="480" y="720"/>
                </a:lnTo>
                <a:lnTo>
                  <a:pt x="528" y="768"/>
                </a:lnTo>
                <a:lnTo>
                  <a:pt x="528" y="816"/>
                </a:lnTo>
                <a:lnTo>
                  <a:pt x="528" y="864"/>
                </a:lnTo>
                <a:lnTo>
                  <a:pt x="528" y="912"/>
                </a:lnTo>
                <a:lnTo>
                  <a:pt x="480" y="960"/>
                </a:lnTo>
                <a:lnTo>
                  <a:pt x="480" y="1008"/>
                </a:lnTo>
                <a:lnTo>
                  <a:pt x="480" y="1056"/>
                </a:lnTo>
                <a:lnTo>
                  <a:pt x="480" y="1104"/>
                </a:lnTo>
                <a:lnTo>
                  <a:pt x="528" y="1152"/>
                </a:lnTo>
                <a:lnTo>
                  <a:pt x="480" y="1200"/>
                </a:lnTo>
                <a:lnTo>
                  <a:pt x="384" y="1248"/>
                </a:lnTo>
                <a:lnTo>
                  <a:pt x="336" y="1344"/>
                </a:lnTo>
                <a:lnTo>
                  <a:pt x="384" y="1392"/>
                </a:lnTo>
                <a:lnTo>
                  <a:pt x="384" y="1440"/>
                </a:lnTo>
                <a:lnTo>
                  <a:pt x="384" y="1536"/>
                </a:lnTo>
                <a:lnTo>
                  <a:pt x="288" y="1632"/>
                </a:lnTo>
                <a:lnTo>
                  <a:pt x="288" y="1728"/>
                </a:lnTo>
                <a:lnTo>
                  <a:pt x="288" y="1824"/>
                </a:lnTo>
                <a:lnTo>
                  <a:pt x="336" y="1920"/>
                </a:lnTo>
                <a:lnTo>
                  <a:pt x="384" y="1920"/>
                </a:lnTo>
                <a:lnTo>
                  <a:pt x="528" y="1920"/>
                </a:lnTo>
                <a:lnTo>
                  <a:pt x="624" y="1920"/>
                </a:lnTo>
                <a:lnTo>
                  <a:pt x="816" y="1824"/>
                </a:lnTo>
                <a:lnTo>
                  <a:pt x="960" y="1776"/>
                </a:lnTo>
                <a:lnTo>
                  <a:pt x="1056" y="1728"/>
                </a:lnTo>
                <a:lnTo>
                  <a:pt x="1296" y="1680"/>
                </a:lnTo>
                <a:lnTo>
                  <a:pt x="1440" y="172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5892" name="Text Box 5"/>
          <p:cNvSpPr txBox="1">
            <a:spLocks noChangeArrowheads="1"/>
          </p:cNvSpPr>
          <p:nvPr/>
        </p:nvSpPr>
        <p:spPr bwMode="auto">
          <a:xfrm>
            <a:off x="5943600" y="1905000"/>
            <a:ext cx="2438400" cy="32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The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United Kingdom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(UK)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</a:rPr>
              <a:t>includes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England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Scotland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Wales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Northern Ireland</a:t>
            </a:r>
          </a:p>
        </p:txBody>
      </p:sp>
    </p:spTree>
    <p:extLst>
      <p:ext uri="{BB962C8B-B14F-4D97-AF65-F5344CB8AC3E}">
        <p14:creationId xmlns:p14="http://schemas.microsoft.com/office/powerpoint/2010/main" val="848663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48" y="0"/>
            <a:ext cx="5130648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8" y="0"/>
            <a:ext cx="5097162" cy="6858000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 bwMode="auto">
          <a:xfrm>
            <a:off x="2624142" y="5363028"/>
            <a:ext cx="1875287" cy="377372"/>
          </a:xfrm>
          <a:custGeom>
            <a:avLst/>
            <a:gdLst>
              <a:gd name="connsiteX0" fmla="*/ 815744 w 1875287"/>
              <a:gd name="connsiteY0" fmla="*/ 333829 h 377372"/>
              <a:gd name="connsiteX1" fmla="*/ 888315 w 1875287"/>
              <a:gd name="connsiteY1" fmla="*/ 348343 h 377372"/>
              <a:gd name="connsiteX2" fmla="*/ 946372 w 1875287"/>
              <a:gd name="connsiteY2" fmla="*/ 362857 h 377372"/>
              <a:gd name="connsiteX3" fmla="*/ 1062487 w 1875287"/>
              <a:gd name="connsiteY3" fmla="*/ 377372 h 377372"/>
              <a:gd name="connsiteX4" fmla="*/ 1352772 w 1875287"/>
              <a:gd name="connsiteY4" fmla="*/ 362857 h 377372"/>
              <a:gd name="connsiteX5" fmla="*/ 1454372 w 1875287"/>
              <a:gd name="connsiteY5" fmla="*/ 348343 h 377372"/>
              <a:gd name="connsiteX6" fmla="*/ 1744658 w 1875287"/>
              <a:gd name="connsiteY6" fmla="*/ 333829 h 377372"/>
              <a:gd name="connsiteX7" fmla="*/ 1831744 w 1875287"/>
              <a:gd name="connsiteY7" fmla="*/ 290286 h 377372"/>
              <a:gd name="connsiteX8" fmla="*/ 1846258 w 1875287"/>
              <a:gd name="connsiteY8" fmla="*/ 246743 h 377372"/>
              <a:gd name="connsiteX9" fmla="*/ 1875287 w 1875287"/>
              <a:gd name="connsiteY9" fmla="*/ 203200 h 377372"/>
              <a:gd name="connsiteX10" fmla="*/ 1860772 w 1875287"/>
              <a:gd name="connsiteY10" fmla="*/ 130629 h 377372"/>
              <a:gd name="connsiteX11" fmla="*/ 1715629 w 1875287"/>
              <a:gd name="connsiteY11" fmla="*/ 87086 h 377372"/>
              <a:gd name="connsiteX12" fmla="*/ 598029 w 1875287"/>
              <a:gd name="connsiteY12" fmla="*/ 58057 h 377372"/>
              <a:gd name="connsiteX13" fmla="*/ 438372 w 1875287"/>
              <a:gd name="connsiteY13" fmla="*/ 29029 h 377372"/>
              <a:gd name="connsiteX14" fmla="*/ 394829 w 1875287"/>
              <a:gd name="connsiteY14" fmla="*/ 14514 h 377372"/>
              <a:gd name="connsiteX15" fmla="*/ 322258 w 1875287"/>
              <a:gd name="connsiteY15" fmla="*/ 0 h 377372"/>
              <a:gd name="connsiteX16" fmla="*/ 133572 w 1875287"/>
              <a:gd name="connsiteY16" fmla="*/ 14514 h 377372"/>
              <a:gd name="connsiteX17" fmla="*/ 90029 w 1875287"/>
              <a:gd name="connsiteY17" fmla="*/ 29029 h 377372"/>
              <a:gd name="connsiteX18" fmla="*/ 61001 w 1875287"/>
              <a:gd name="connsiteY18" fmla="*/ 72572 h 377372"/>
              <a:gd name="connsiteX19" fmla="*/ 17458 w 1875287"/>
              <a:gd name="connsiteY19" fmla="*/ 101600 h 377372"/>
              <a:gd name="connsiteX20" fmla="*/ 17458 w 1875287"/>
              <a:gd name="connsiteY20" fmla="*/ 217714 h 377372"/>
              <a:gd name="connsiteX21" fmla="*/ 61001 w 1875287"/>
              <a:gd name="connsiteY21" fmla="*/ 232229 h 377372"/>
              <a:gd name="connsiteX22" fmla="*/ 191629 w 1875287"/>
              <a:gd name="connsiteY22" fmla="*/ 275772 h 377372"/>
              <a:gd name="connsiteX23" fmla="*/ 351287 w 1875287"/>
              <a:gd name="connsiteY23" fmla="*/ 304800 h 377372"/>
              <a:gd name="connsiteX24" fmla="*/ 438372 w 1875287"/>
              <a:gd name="connsiteY24" fmla="*/ 319314 h 377372"/>
              <a:gd name="connsiteX25" fmla="*/ 815744 w 1875287"/>
              <a:gd name="connsiteY25" fmla="*/ 333829 h 37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75287" h="377372">
                <a:moveTo>
                  <a:pt x="815744" y="333829"/>
                </a:moveTo>
                <a:cubicBezTo>
                  <a:pt x="890735" y="338667"/>
                  <a:pt x="864233" y="342992"/>
                  <a:pt x="888315" y="348343"/>
                </a:cubicBezTo>
                <a:cubicBezTo>
                  <a:pt x="907788" y="352670"/>
                  <a:pt x="926696" y="359578"/>
                  <a:pt x="946372" y="362857"/>
                </a:cubicBezTo>
                <a:cubicBezTo>
                  <a:pt x="984848" y="369270"/>
                  <a:pt x="1023782" y="372534"/>
                  <a:pt x="1062487" y="377372"/>
                </a:cubicBezTo>
                <a:cubicBezTo>
                  <a:pt x="1159249" y="372534"/>
                  <a:pt x="1256154" y="370014"/>
                  <a:pt x="1352772" y="362857"/>
                </a:cubicBezTo>
                <a:cubicBezTo>
                  <a:pt x="1386889" y="360330"/>
                  <a:pt x="1420255" y="350870"/>
                  <a:pt x="1454372" y="348343"/>
                </a:cubicBezTo>
                <a:cubicBezTo>
                  <a:pt x="1550990" y="341186"/>
                  <a:pt x="1647896" y="338667"/>
                  <a:pt x="1744658" y="333829"/>
                </a:cubicBezTo>
                <a:cubicBezTo>
                  <a:pt x="1773341" y="324268"/>
                  <a:pt x="1811283" y="315863"/>
                  <a:pt x="1831744" y="290286"/>
                </a:cubicBezTo>
                <a:cubicBezTo>
                  <a:pt x="1841301" y="278339"/>
                  <a:pt x="1839416" y="260427"/>
                  <a:pt x="1846258" y="246743"/>
                </a:cubicBezTo>
                <a:cubicBezTo>
                  <a:pt x="1854059" y="231141"/>
                  <a:pt x="1865611" y="217714"/>
                  <a:pt x="1875287" y="203200"/>
                </a:cubicBezTo>
                <a:cubicBezTo>
                  <a:pt x="1870449" y="179010"/>
                  <a:pt x="1878216" y="148073"/>
                  <a:pt x="1860772" y="130629"/>
                </a:cubicBezTo>
                <a:cubicBezTo>
                  <a:pt x="1857917" y="127774"/>
                  <a:pt x="1736123" y="87845"/>
                  <a:pt x="1715629" y="87086"/>
                </a:cubicBezTo>
                <a:cubicBezTo>
                  <a:pt x="1343225" y="73293"/>
                  <a:pt x="598029" y="58057"/>
                  <a:pt x="598029" y="58057"/>
                </a:cubicBezTo>
                <a:cubicBezTo>
                  <a:pt x="425899" y="15025"/>
                  <a:pt x="698435" y="81042"/>
                  <a:pt x="438372" y="29029"/>
                </a:cubicBezTo>
                <a:cubicBezTo>
                  <a:pt x="423370" y="26028"/>
                  <a:pt x="409672" y="18225"/>
                  <a:pt x="394829" y="14514"/>
                </a:cubicBezTo>
                <a:cubicBezTo>
                  <a:pt x="370896" y="8531"/>
                  <a:pt x="346448" y="4838"/>
                  <a:pt x="322258" y="0"/>
                </a:cubicBezTo>
                <a:cubicBezTo>
                  <a:pt x="259363" y="4838"/>
                  <a:pt x="196166" y="6690"/>
                  <a:pt x="133572" y="14514"/>
                </a:cubicBezTo>
                <a:cubicBezTo>
                  <a:pt x="118391" y="16412"/>
                  <a:pt x="101976" y="19471"/>
                  <a:pt x="90029" y="29029"/>
                </a:cubicBezTo>
                <a:cubicBezTo>
                  <a:pt x="76408" y="39926"/>
                  <a:pt x="73336" y="60237"/>
                  <a:pt x="61001" y="72572"/>
                </a:cubicBezTo>
                <a:cubicBezTo>
                  <a:pt x="48666" y="84907"/>
                  <a:pt x="31972" y="91924"/>
                  <a:pt x="17458" y="101600"/>
                </a:cubicBezTo>
                <a:cubicBezTo>
                  <a:pt x="3591" y="143201"/>
                  <a:pt x="-13679" y="171009"/>
                  <a:pt x="17458" y="217714"/>
                </a:cubicBezTo>
                <a:cubicBezTo>
                  <a:pt x="25945" y="230444"/>
                  <a:pt x="47317" y="225387"/>
                  <a:pt x="61001" y="232229"/>
                </a:cubicBezTo>
                <a:cubicBezTo>
                  <a:pt x="173689" y="288573"/>
                  <a:pt x="11996" y="239845"/>
                  <a:pt x="191629" y="275772"/>
                </a:cubicBezTo>
                <a:cubicBezTo>
                  <a:pt x="398539" y="317155"/>
                  <a:pt x="31581" y="255615"/>
                  <a:pt x="351287" y="304800"/>
                </a:cubicBezTo>
                <a:cubicBezTo>
                  <a:pt x="380374" y="309275"/>
                  <a:pt x="409001" y="317478"/>
                  <a:pt x="438372" y="319314"/>
                </a:cubicBezTo>
                <a:cubicBezTo>
                  <a:pt x="679534" y="334387"/>
                  <a:pt x="740753" y="328991"/>
                  <a:pt x="815744" y="333829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4949371" y="2191658"/>
            <a:ext cx="1799772" cy="362857"/>
          </a:xfrm>
          <a:custGeom>
            <a:avLst/>
            <a:gdLst>
              <a:gd name="connsiteX0" fmla="*/ 885372 w 1799772"/>
              <a:gd name="connsiteY0" fmla="*/ 333828 h 362857"/>
              <a:gd name="connsiteX1" fmla="*/ 711200 w 1799772"/>
              <a:gd name="connsiteY1" fmla="*/ 362857 h 362857"/>
              <a:gd name="connsiteX2" fmla="*/ 522515 w 1799772"/>
              <a:gd name="connsiteY2" fmla="*/ 348343 h 362857"/>
              <a:gd name="connsiteX3" fmla="*/ 159658 w 1799772"/>
              <a:gd name="connsiteY3" fmla="*/ 333828 h 362857"/>
              <a:gd name="connsiteX4" fmla="*/ 29029 w 1799772"/>
              <a:gd name="connsiteY4" fmla="*/ 304800 h 362857"/>
              <a:gd name="connsiteX5" fmla="*/ 0 w 1799772"/>
              <a:gd name="connsiteY5" fmla="*/ 261257 h 362857"/>
              <a:gd name="connsiteX6" fmla="*/ 29029 w 1799772"/>
              <a:gd name="connsiteY6" fmla="*/ 203200 h 362857"/>
              <a:gd name="connsiteX7" fmla="*/ 72572 w 1799772"/>
              <a:gd name="connsiteY7" fmla="*/ 159657 h 362857"/>
              <a:gd name="connsiteX8" fmla="*/ 275772 w 1799772"/>
              <a:gd name="connsiteY8" fmla="*/ 116114 h 362857"/>
              <a:gd name="connsiteX9" fmla="*/ 333829 w 1799772"/>
              <a:gd name="connsiteY9" fmla="*/ 101600 h 362857"/>
              <a:gd name="connsiteX10" fmla="*/ 435429 w 1799772"/>
              <a:gd name="connsiteY10" fmla="*/ 87085 h 362857"/>
              <a:gd name="connsiteX11" fmla="*/ 493486 w 1799772"/>
              <a:gd name="connsiteY11" fmla="*/ 72571 h 362857"/>
              <a:gd name="connsiteX12" fmla="*/ 609600 w 1799772"/>
              <a:gd name="connsiteY12" fmla="*/ 58057 h 362857"/>
              <a:gd name="connsiteX13" fmla="*/ 769258 w 1799772"/>
              <a:gd name="connsiteY13" fmla="*/ 29028 h 362857"/>
              <a:gd name="connsiteX14" fmla="*/ 841829 w 1799772"/>
              <a:gd name="connsiteY14" fmla="*/ 14514 h 362857"/>
              <a:gd name="connsiteX15" fmla="*/ 943429 w 1799772"/>
              <a:gd name="connsiteY15" fmla="*/ 0 h 362857"/>
              <a:gd name="connsiteX16" fmla="*/ 1277258 w 1799772"/>
              <a:gd name="connsiteY16" fmla="*/ 14514 h 362857"/>
              <a:gd name="connsiteX17" fmla="*/ 1451429 w 1799772"/>
              <a:gd name="connsiteY17" fmla="*/ 43543 h 362857"/>
              <a:gd name="connsiteX18" fmla="*/ 1553029 w 1799772"/>
              <a:gd name="connsiteY18" fmla="*/ 58057 h 362857"/>
              <a:gd name="connsiteX19" fmla="*/ 1640115 w 1799772"/>
              <a:gd name="connsiteY19" fmla="*/ 87085 h 362857"/>
              <a:gd name="connsiteX20" fmla="*/ 1683658 w 1799772"/>
              <a:gd name="connsiteY20" fmla="*/ 101600 h 362857"/>
              <a:gd name="connsiteX21" fmla="*/ 1741715 w 1799772"/>
              <a:gd name="connsiteY21" fmla="*/ 116114 h 362857"/>
              <a:gd name="connsiteX22" fmla="*/ 1799772 w 1799772"/>
              <a:gd name="connsiteY22" fmla="*/ 203200 h 362857"/>
              <a:gd name="connsiteX23" fmla="*/ 1785258 w 1799772"/>
              <a:gd name="connsiteY23" fmla="*/ 246743 h 362857"/>
              <a:gd name="connsiteX24" fmla="*/ 1727200 w 1799772"/>
              <a:gd name="connsiteY24" fmla="*/ 275771 h 362857"/>
              <a:gd name="connsiteX25" fmla="*/ 1596572 w 1799772"/>
              <a:gd name="connsiteY25" fmla="*/ 333828 h 362857"/>
              <a:gd name="connsiteX26" fmla="*/ 1204686 w 1799772"/>
              <a:gd name="connsiteY26" fmla="*/ 362857 h 362857"/>
              <a:gd name="connsiteX27" fmla="*/ 885372 w 1799772"/>
              <a:gd name="connsiteY27" fmla="*/ 333828 h 36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9772" h="362857">
                <a:moveTo>
                  <a:pt x="885372" y="333828"/>
                </a:moveTo>
                <a:cubicBezTo>
                  <a:pt x="803124" y="333828"/>
                  <a:pt x="747212" y="362857"/>
                  <a:pt x="711200" y="362857"/>
                </a:cubicBezTo>
                <a:cubicBezTo>
                  <a:pt x="648119" y="362857"/>
                  <a:pt x="585509" y="351659"/>
                  <a:pt x="522515" y="348343"/>
                </a:cubicBezTo>
                <a:cubicBezTo>
                  <a:pt x="401633" y="341981"/>
                  <a:pt x="280610" y="338666"/>
                  <a:pt x="159658" y="333828"/>
                </a:cubicBezTo>
                <a:cubicBezTo>
                  <a:pt x="158768" y="333680"/>
                  <a:pt x="47834" y="319844"/>
                  <a:pt x="29029" y="304800"/>
                </a:cubicBezTo>
                <a:cubicBezTo>
                  <a:pt x="15407" y="293903"/>
                  <a:pt x="9676" y="275771"/>
                  <a:pt x="0" y="261257"/>
                </a:cubicBezTo>
                <a:cubicBezTo>
                  <a:pt x="9676" y="241905"/>
                  <a:pt x="16453" y="220806"/>
                  <a:pt x="29029" y="203200"/>
                </a:cubicBezTo>
                <a:cubicBezTo>
                  <a:pt x="40960" y="186497"/>
                  <a:pt x="54629" y="169626"/>
                  <a:pt x="72572" y="159657"/>
                </a:cubicBezTo>
                <a:cubicBezTo>
                  <a:pt x="138066" y="123271"/>
                  <a:pt x="203991" y="128077"/>
                  <a:pt x="275772" y="116114"/>
                </a:cubicBezTo>
                <a:cubicBezTo>
                  <a:pt x="295449" y="112835"/>
                  <a:pt x="314203" y="105168"/>
                  <a:pt x="333829" y="101600"/>
                </a:cubicBezTo>
                <a:cubicBezTo>
                  <a:pt x="367488" y="95480"/>
                  <a:pt x="401770" y="93205"/>
                  <a:pt x="435429" y="87085"/>
                </a:cubicBezTo>
                <a:cubicBezTo>
                  <a:pt x="455055" y="83517"/>
                  <a:pt x="473809" y="75850"/>
                  <a:pt x="493486" y="72571"/>
                </a:cubicBezTo>
                <a:cubicBezTo>
                  <a:pt x="531961" y="66159"/>
                  <a:pt x="570895" y="62895"/>
                  <a:pt x="609600" y="58057"/>
                </a:cubicBezTo>
                <a:cubicBezTo>
                  <a:pt x="698424" y="28450"/>
                  <a:pt x="616862" y="52474"/>
                  <a:pt x="769258" y="29028"/>
                </a:cubicBezTo>
                <a:cubicBezTo>
                  <a:pt x="793641" y="25277"/>
                  <a:pt x="817495" y="18570"/>
                  <a:pt x="841829" y="14514"/>
                </a:cubicBezTo>
                <a:cubicBezTo>
                  <a:pt x="875574" y="8890"/>
                  <a:pt x="909562" y="4838"/>
                  <a:pt x="943429" y="0"/>
                </a:cubicBezTo>
                <a:cubicBezTo>
                  <a:pt x="1054705" y="4838"/>
                  <a:pt x="1166123" y="7105"/>
                  <a:pt x="1277258" y="14514"/>
                </a:cubicBezTo>
                <a:cubicBezTo>
                  <a:pt x="1356332" y="19785"/>
                  <a:pt x="1379166" y="31499"/>
                  <a:pt x="1451429" y="43543"/>
                </a:cubicBezTo>
                <a:cubicBezTo>
                  <a:pt x="1485174" y="49167"/>
                  <a:pt x="1519162" y="53219"/>
                  <a:pt x="1553029" y="58057"/>
                </a:cubicBezTo>
                <a:lnTo>
                  <a:pt x="1640115" y="87085"/>
                </a:lnTo>
                <a:cubicBezTo>
                  <a:pt x="1654629" y="91923"/>
                  <a:pt x="1668815" y="97889"/>
                  <a:pt x="1683658" y="101600"/>
                </a:cubicBezTo>
                <a:lnTo>
                  <a:pt x="1741715" y="116114"/>
                </a:lnTo>
                <a:cubicBezTo>
                  <a:pt x="1767895" y="142294"/>
                  <a:pt x="1799772" y="161189"/>
                  <a:pt x="1799772" y="203200"/>
                </a:cubicBezTo>
                <a:cubicBezTo>
                  <a:pt x="1799772" y="218499"/>
                  <a:pt x="1796076" y="235925"/>
                  <a:pt x="1785258" y="246743"/>
                </a:cubicBezTo>
                <a:cubicBezTo>
                  <a:pt x="1769958" y="262042"/>
                  <a:pt x="1745986" y="265036"/>
                  <a:pt x="1727200" y="275771"/>
                </a:cubicBezTo>
                <a:cubicBezTo>
                  <a:pt x="1675778" y="305155"/>
                  <a:pt x="1669369" y="328436"/>
                  <a:pt x="1596572" y="333828"/>
                </a:cubicBezTo>
                <a:lnTo>
                  <a:pt x="1204686" y="362857"/>
                </a:lnTo>
                <a:cubicBezTo>
                  <a:pt x="899904" y="347618"/>
                  <a:pt x="967620" y="333828"/>
                  <a:pt x="885372" y="333828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6807200" y="3145991"/>
            <a:ext cx="1787017" cy="398718"/>
          </a:xfrm>
          <a:custGeom>
            <a:avLst/>
            <a:gdLst>
              <a:gd name="connsiteX0" fmla="*/ 754743 w 1787017"/>
              <a:gd name="connsiteY0" fmla="*/ 290286 h 362471"/>
              <a:gd name="connsiteX1" fmla="*/ 827314 w 1787017"/>
              <a:gd name="connsiteY1" fmla="*/ 275772 h 362471"/>
              <a:gd name="connsiteX2" fmla="*/ 1074057 w 1787017"/>
              <a:gd name="connsiteY2" fmla="*/ 304800 h 362471"/>
              <a:gd name="connsiteX3" fmla="*/ 1538514 w 1787017"/>
              <a:gd name="connsiteY3" fmla="*/ 319314 h 362471"/>
              <a:gd name="connsiteX4" fmla="*/ 1727200 w 1787017"/>
              <a:gd name="connsiteY4" fmla="*/ 290286 h 362471"/>
              <a:gd name="connsiteX5" fmla="*/ 1770743 w 1787017"/>
              <a:gd name="connsiteY5" fmla="*/ 246743 h 362471"/>
              <a:gd name="connsiteX6" fmla="*/ 1770743 w 1787017"/>
              <a:gd name="connsiteY6" fmla="*/ 116114 h 362471"/>
              <a:gd name="connsiteX7" fmla="*/ 1683657 w 1787017"/>
              <a:gd name="connsiteY7" fmla="*/ 87086 h 362471"/>
              <a:gd name="connsiteX8" fmla="*/ 1291771 w 1787017"/>
              <a:gd name="connsiteY8" fmla="*/ 43543 h 362471"/>
              <a:gd name="connsiteX9" fmla="*/ 1175657 w 1787017"/>
              <a:gd name="connsiteY9" fmla="*/ 29029 h 362471"/>
              <a:gd name="connsiteX10" fmla="*/ 1117600 w 1787017"/>
              <a:gd name="connsiteY10" fmla="*/ 14514 h 362471"/>
              <a:gd name="connsiteX11" fmla="*/ 827314 w 1787017"/>
              <a:gd name="connsiteY11" fmla="*/ 0 h 362471"/>
              <a:gd name="connsiteX12" fmla="*/ 595086 w 1787017"/>
              <a:gd name="connsiteY12" fmla="*/ 14514 h 362471"/>
              <a:gd name="connsiteX13" fmla="*/ 522514 w 1787017"/>
              <a:gd name="connsiteY13" fmla="*/ 29029 h 362471"/>
              <a:gd name="connsiteX14" fmla="*/ 478971 w 1787017"/>
              <a:gd name="connsiteY14" fmla="*/ 43543 h 362471"/>
              <a:gd name="connsiteX15" fmla="*/ 130629 w 1787017"/>
              <a:gd name="connsiteY15" fmla="*/ 58057 h 362471"/>
              <a:gd name="connsiteX16" fmla="*/ 87086 w 1787017"/>
              <a:gd name="connsiteY16" fmla="*/ 72572 h 362471"/>
              <a:gd name="connsiteX17" fmla="*/ 0 w 1787017"/>
              <a:gd name="connsiteY17" fmla="*/ 174172 h 362471"/>
              <a:gd name="connsiteX18" fmla="*/ 14514 w 1787017"/>
              <a:gd name="connsiteY18" fmla="*/ 246743 h 362471"/>
              <a:gd name="connsiteX19" fmla="*/ 87086 w 1787017"/>
              <a:gd name="connsiteY19" fmla="*/ 261257 h 362471"/>
              <a:gd name="connsiteX20" fmla="*/ 232229 w 1787017"/>
              <a:gd name="connsiteY20" fmla="*/ 275772 h 362471"/>
              <a:gd name="connsiteX21" fmla="*/ 319314 w 1787017"/>
              <a:gd name="connsiteY21" fmla="*/ 304800 h 362471"/>
              <a:gd name="connsiteX22" fmla="*/ 478971 w 1787017"/>
              <a:gd name="connsiteY22" fmla="*/ 333829 h 362471"/>
              <a:gd name="connsiteX23" fmla="*/ 537029 w 1787017"/>
              <a:gd name="connsiteY23" fmla="*/ 348343 h 362471"/>
              <a:gd name="connsiteX24" fmla="*/ 667657 w 1787017"/>
              <a:gd name="connsiteY24" fmla="*/ 333829 h 362471"/>
              <a:gd name="connsiteX25" fmla="*/ 711200 w 1787017"/>
              <a:gd name="connsiteY25" fmla="*/ 319314 h 362471"/>
              <a:gd name="connsiteX26" fmla="*/ 812800 w 1787017"/>
              <a:gd name="connsiteY26" fmla="*/ 275772 h 362471"/>
              <a:gd name="connsiteX27" fmla="*/ 841829 w 1787017"/>
              <a:gd name="connsiteY27" fmla="*/ 275772 h 36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87017" h="362471">
                <a:moveTo>
                  <a:pt x="754743" y="290286"/>
                </a:moveTo>
                <a:cubicBezTo>
                  <a:pt x="778933" y="285448"/>
                  <a:pt x="802645" y="275772"/>
                  <a:pt x="827314" y="275772"/>
                </a:cubicBezTo>
                <a:cubicBezTo>
                  <a:pt x="998961" y="275772"/>
                  <a:pt x="976640" y="272328"/>
                  <a:pt x="1074057" y="304800"/>
                </a:cubicBezTo>
                <a:cubicBezTo>
                  <a:pt x="1232820" y="410643"/>
                  <a:pt x="1112956" y="342956"/>
                  <a:pt x="1538514" y="319314"/>
                </a:cubicBezTo>
                <a:cubicBezTo>
                  <a:pt x="1566528" y="317758"/>
                  <a:pt x="1694731" y="295697"/>
                  <a:pt x="1727200" y="290286"/>
                </a:cubicBezTo>
                <a:cubicBezTo>
                  <a:pt x="1741714" y="275772"/>
                  <a:pt x="1759357" y="263822"/>
                  <a:pt x="1770743" y="246743"/>
                </a:cubicBezTo>
                <a:cubicBezTo>
                  <a:pt x="1791812" y="215139"/>
                  <a:pt x="1793063" y="141623"/>
                  <a:pt x="1770743" y="116114"/>
                </a:cubicBezTo>
                <a:cubicBezTo>
                  <a:pt x="1750594" y="93086"/>
                  <a:pt x="1713342" y="94507"/>
                  <a:pt x="1683657" y="87086"/>
                </a:cubicBezTo>
                <a:cubicBezTo>
                  <a:pt x="1478240" y="35731"/>
                  <a:pt x="1607384" y="60154"/>
                  <a:pt x="1291771" y="43543"/>
                </a:cubicBezTo>
                <a:cubicBezTo>
                  <a:pt x="1253066" y="38705"/>
                  <a:pt x="1214132" y="35442"/>
                  <a:pt x="1175657" y="29029"/>
                </a:cubicBezTo>
                <a:cubicBezTo>
                  <a:pt x="1155980" y="25750"/>
                  <a:pt x="1137479" y="16171"/>
                  <a:pt x="1117600" y="14514"/>
                </a:cubicBezTo>
                <a:cubicBezTo>
                  <a:pt x="1021052" y="6468"/>
                  <a:pt x="924076" y="4838"/>
                  <a:pt x="827314" y="0"/>
                </a:cubicBezTo>
                <a:cubicBezTo>
                  <a:pt x="749905" y="4838"/>
                  <a:pt x="672297" y="7160"/>
                  <a:pt x="595086" y="14514"/>
                </a:cubicBezTo>
                <a:cubicBezTo>
                  <a:pt x="570527" y="16853"/>
                  <a:pt x="546447" y="23046"/>
                  <a:pt x="522514" y="29029"/>
                </a:cubicBezTo>
                <a:cubicBezTo>
                  <a:pt x="507671" y="32740"/>
                  <a:pt x="494229" y="42413"/>
                  <a:pt x="478971" y="43543"/>
                </a:cubicBezTo>
                <a:cubicBezTo>
                  <a:pt x="363074" y="52128"/>
                  <a:pt x="246743" y="53219"/>
                  <a:pt x="130629" y="58057"/>
                </a:cubicBezTo>
                <a:cubicBezTo>
                  <a:pt x="116115" y="62895"/>
                  <a:pt x="99536" y="63679"/>
                  <a:pt x="87086" y="72572"/>
                </a:cubicBezTo>
                <a:cubicBezTo>
                  <a:pt x="42291" y="104568"/>
                  <a:pt x="27895" y="132330"/>
                  <a:pt x="0" y="174172"/>
                </a:cubicBezTo>
                <a:cubicBezTo>
                  <a:pt x="4838" y="198362"/>
                  <a:pt x="-2930" y="229299"/>
                  <a:pt x="14514" y="246743"/>
                </a:cubicBezTo>
                <a:cubicBezTo>
                  <a:pt x="31958" y="264187"/>
                  <a:pt x="62633" y="257997"/>
                  <a:pt x="87086" y="261257"/>
                </a:cubicBezTo>
                <a:cubicBezTo>
                  <a:pt x="135282" y="267683"/>
                  <a:pt x="183848" y="270934"/>
                  <a:pt x="232229" y="275772"/>
                </a:cubicBezTo>
                <a:cubicBezTo>
                  <a:pt x="261257" y="285448"/>
                  <a:pt x="289132" y="299770"/>
                  <a:pt x="319314" y="304800"/>
                </a:cubicBezTo>
                <a:cubicBezTo>
                  <a:pt x="382359" y="315307"/>
                  <a:pt x="418094" y="320301"/>
                  <a:pt x="478971" y="333829"/>
                </a:cubicBezTo>
                <a:cubicBezTo>
                  <a:pt x="498444" y="338156"/>
                  <a:pt x="517676" y="343505"/>
                  <a:pt x="537029" y="348343"/>
                </a:cubicBezTo>
                <a:cubicBezTo>
                  <a:pt x="580572" y="343505"/>
                  <a:pt x="624442" y="341032"/>
                  <a:pt x="667657" y="333829"/>
                </a:cubicBezTo>
                <a:cubicBezTo>
                  <a:pt x="682748" y="331314"/>
                  <a:pt x="697138" y="325341"/>
                  <a:pt x="711200" y="319314"/>
                </a:cubicBezTo>
                <a:cubicBezTo>
                  <a:pt x="752505" y="301612"/>
                  <a:pt x="770253" y="284281"/>
                  <a:pt x="812800" y="275772"/>
                </a:cubicBezTo>
                <a:cubicBezTo>
                  <a:pt x="822288" y="273874"/>
                  <a:pt x="832153" y="275772"/>
                  <a:pt x="841829" y="275772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4949372" y="3875314"/>
            <a:ext cx="1785257" cy="333829"/>
          </a:xfrm>
          <a:custGeom>
            <a:avLst/>
            <a:gdLst>
              <a:gd name="connsiteX0" fmla="*/ 667657 w 1785257"/>
              <a:gd name="connsiteY0" fmla="*/ 275772 h 333829"/>
              <a:gd name="connsiteX1" fmla="*/ 928914 w 1785257"/>
              <a:gd name="connsiteY1" fmla="*/ 290286 h 333829"/>
              <a:gd name="connsiteX2" fmla="*/ 1059543 w 1785257"/>
              <a:gd name="connsiteY2" fmla="*/ 319315 h 333829"/>
              <a:gd name="connsiteX3" fmla="*/ 1146628 w 1785257"/>
              <a:gd name="connsiteY3" fmla="*/ 333829 h 333829"/>
              <a:gd name="connsiteX4" fmla="*/ 1625600 w 1785257"/>
              <a:gd name="connsiteY4" fmla="*/ 319315 h 333829"/>
              <a:gd name="connsiteX5" fmla="*/ 1712685 w 1785257"/>
              <a:gd name="connsiteY5" fmla="*/ 304800 h 333829"/>
              <a:gd name="connsiteX6" fmla="*/ 1756228 w 1785257"/>
              <a:gd name="connsiteY6" fmla="*/ 275772 h 333829"/>
              <a:gd name="connsiteX7" fmla="*/ 1785257 w 1785257"/>
              <a:gd name="connsiteY7" fmla="*/ 174172 h 333829"/>
              <a:gd name="connsiteX8" fmla="*/ 1770743 w 1785257"/>
              <a:gd name="connsiteY8" fmla="*/ 116115 h 333829"/>
              <a:gd name="connsiteX9" fmla="*/ 1727200 w 1785257"/>
              <a:gd name="connsiteY9" fmla="*/ 72572 h 333829"/>
              <a:gd name="connsiteX10" fmla="*/ 1625600 w 1785257"/>
              <a:gd name="connsiteY10" fmla="*/ 43543 h 333829"/>
              <a:gd name="connsiteX11" fmla="*/ 1582057 w 1785257"/>
              <a:gd name="connsiteY11" fmla="*/ 14515 h 333829"/>
              <a:gd name="connsiteX12" fmla="*/ 1480457 w 1785257"/>
              <a:gd name="connsiteY12" fmla="*/ 0 h 333829"/>
              <a:gd name="connsiteX13" fmla="*/ 1045028 w 1785257"/>
              <a:gd name="connsiteY13" fmla="*/ 14515 h 333829"/>
              <a:gd name="connsiteX14" fmla="*/ 928914 w 1785257"/>
              <a:gd name="connsiteY14" fmla="*/ 29029 h 333829"/>
              <a:gd name="connsiteX15" fmla="*/ 406400 w 1785257"/>
              <a:gd name="connsiteY15" fmla="*/ 0 h 333829"/>
              <a:gd name="connsiteX16" fmla="*/ 145143 w 1785257"/>
              <a:gd name="connsiteY16" fmla="*/ 14515 h 333829"/>
              <a:gd name="connsiteX17" fmla="*/ 101600 w 1785257"/>
              <a:gd name="connsiteY17" fmla="*/ 29029 h 333829"/>
              <a:gd name="connsiteX18" fmla="*/ 58057 w 1785257"/>
              <a:gd name="connsiteY18" fmla="*/ 72572 h 333829"/>
              <a:gd name="connsiteX19" fmla="*/ 0 w 1785257"/>
              <a:gd name="connsiteY19" fmla="*/ 159657 h 333829"/>
              <a:gd name="connsiteX20" fmla="*/ 14514 w 1785257"/>
              <a:gd name="connsiteY20" fmla="*/ 203200 h 333829"/>
              <a:gd name="connsiteX21" fmla="*/ 101600 w 1785257"/>
              <a:gd name="connsiteY21" fmla="*/ 232229 h 333829"/>
              <a:gd name="connsiteX22" fmla="*/ 217714 w 1785257"/>
              <a:gd name="connsiteY22" fmla="*/ 261257 h 333829"/>
              <a:gd name="connsiteX23" fmla="*/ 275771 w 1785257"/>
              <a:gd name="connsiteY23" fmla="*/ 275772 h 333829"/>
              <a:gd name="connsiteX24" fmla="*/ 537028 w 1785257"/>
              <a:gd name="connsiteY24" fmla="*/ 290286 h 333829"/>
              <a:gd name="connsiteX25" fmla="*/ 740228 w 1785257"/>
              <a:gd name="connsiteY25" fmla="*/ 290286 h 33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85257" h="333829">
                <a:moveTo>
                  <a:pt x="667657" y="275772"/>
                </a:moveTo>
                <a:cubicBezTo>
                  <a:pt x="754743" y="280610"/>
                  <a:pt x="842022" y="282730"/>
                  <a:pt x="928914" y="290286"/>
                </a:cubicBezTo>
                <a:cubicBezTo>
                  <a:pt x="973770" y="294186"/>
                  <a:pt x="1015781" y="310562"/>
                  <a:pt x="1059543" y="319315"/>
                </a:cubicBezTo>
                <a:cubicBezTo>
                  <a:pt x="1088400" y="325087"/>
                  <a:pt x="1117600" y="328991"/>
                  <a:pt x="1146628" y="333829"/>
                </a:cubicBezTo>
                <a:cubicBezTo>
                  <a:pt x="1306285" y="328991"/>
                  <a:pt x="1466079" y="327496"/>
                  <a:pt x="1625600" y="319315"/>
                </a:cubicBezTo>
                <a:cubicBezTo>
                  <a:pt x="1654990" y="317808"/>
                  <a:pt x="1684766" y="314106"/>
                  <a:pt x="1712685" y="304800"/>
                </a:cubicBezTo>
                <a:cubicBezTo>
                  <a:pt x="1729234" y="299284"/>
                  <a:pt x="1741714" y="285448"/>
                  <a:pt x="1756228" y="275772"/>
                </a:cubicBezTo>
                <a:cubicBezTo>
                  <a:pt x="1763074" y="255236"/>
                  <a:pt x="1785257" y="192400"/>
                  <a:pt x="1785257" y="174172"/>
                </a:cubicBezTo>
                <a:cubicBezTo>
                  <a:pt x="1785257" y="154224"/>
                  <a:pt x="1780640" y="133435"/>
                  <a:pt x="1770743" y="116115"/>
                </a:cubicBezTo>
                <a:cubicBezTo>
                  <a:pt x="1760559" y="98293"/>
                  <a:pt x="1744279" y="83958"/>
                  <a:pt x="1727200" y="72572"/>
                </a:cubicBezTo>
                <a:cubicBezTo>
                  <a:pt x="1714704" y="64241"/>
                  <a:pt x="1633346" y="45479"/>
                  <a:pt x="1625600" y="43543"/>
                </a:cubicBezTo>
                <a:cubicBezTo>
                  <a:pt x="1611086" y="33867"/>
                  <a:pt x="1598765" y="19527"/>
                  <a:pt x="1582057" y="14515"/>
                </a:cubicBezTo>
                <a:cubicBezTo>
                  <a:pt x="1549289" y="4685"/>
                  <a:pt x="1514668" y="0"/>
                  <a:pt x="1480457" y="0"/>
                </a:cubicBezTo>
                <a:cubicBezTo>
                  <a:pt x="1335233" y="0"/>
                  <a:pt x="1190171" y="9677"/>
                  <a:pt x="1045028" y="14515"/>
                </a:cubicBezTo>
                <a:cubicBezTo>
                  <a:pt x="1006323" y="19353"/>
                  <a:pt x="967920" y="29029"/>
                  <a:pt x="928914" y="29029"/>
                </a:cubicBezTo>
                <a:cubicBezTo>
                  <a:pt x="666775" y="29029"/>
                  <a:pt x="613527" y="20714"/>
                  <a:pt x="406400" y="0"/>
                </a:cubicBezTo>
                <a:cubicBezTo>
                  <a:pt x="319314" y="4838"/>
                  <a:pt x="231970" y="6246"/>
                  <a:pt x="145143" y="14515"/>
                </a:cubicBezTo>
                <a:cubicBezTo>
                  <a:pt x="129913" y="15966"/>
                  <a:pt x="114330" y="20542"/>
                  <a:pt x="101600" y="29029"/>
                </a:cubicBezTo>
                <a:cubicBezTo>
                  <a:pt x="84521" y="40415"/>
                  <a:pt x="70659" y="56369"/>
                  <a:pt x="58057" y="72572"/>
                </a:cubicBezTo>
                <a:cubicBezTo>
                  <a:pt x="36638" y="100111"/>
                  <a:pt x="0" y="159657"/>
                  <a:pt x="0" y="159657"/>
                </a:cubicBezTo>
                <a:cubicBezTo>
                  <a:pt x="4838" y="174171"/>
                  <a:pt x="2064" y="194307"/>
                  <a:pt x="14514" y="203200"/>
                </a:cubicBezTo>
                <a:cubicBezTo>
                  <a:pt x="39413" y="220985"/>
                  <a:pt x="72571" y="222553"/>
                  <a:pt x="101600" y="232229"/>
                </a:cubicBezTo>
                <a:cubicBezTo>
                  <a:pt x="179408" y="258165"/>
                  <a:pt x="112627" y="237904"/>
                  <a:pt x="217714" y="261257"/>
                </a:cubicBezTo>
                <a:cubicBezTo>
                  <a:pt x="237187" y="265584"/>
                  <a:pt x="255905" y="273966"/>
                  <a:pt x="275771" y="275772"/>
                </a:cubicBezTo>
                <a:cubicBezTo>
                  <a:pt x="362633" y="283669"/>
                  <a:pt x="449851" y="287562"/>
                  <a:pt x="537028" y="290286"/>
                </a:cubicBezTo>
                <a:cubicBezTo>
                  <a:pt x="604728" y="292402"/>
                  <a:pt x="672495" y="290286"/>
                  <a:pt x="740228" y="290286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" name="Freeform 19"/>
          <p:cNvSpPr/>
          <p:nvPr/>
        </p:nvSpPr>
        <p:spPr bwMode="auto">
          <a:xfrm>
            <a:off x="2627086" y="2830286"/>
            <a:ext cx="1799786" cy="335090"/>
          </a:xfrm>
          <a:custGeom>
            <a:avLst/>
            <a:gdLst>
              <a:gd name="connsiteX0" fmla="*/ 609600 w 1799786"/>
              <a:gd name="connsiteY0" fmla="*/ 246743 h 335090"/>
              <a:gd name="connsiteX1" fmla="*/ 870857 w 1799786"/>
              <a:gd name="connsiteY1" fmla="*/ 275771 h 335090"/>
              <a:gd name="connsiteX2" fmla="*/ 1059543 w 1799786"/>
              <a:gd name="connsiteY2" fmla="*/ 304800 h 335090"/>
              <a:gd name="connsiteX3" fmla="*/ 1117600 w 1799786"/>
              <a:gd name="connsiteY3" fmla="*/ 319314 h 335090"/>
              <a:gd name="connsiteX4" fmla="*/ 1596571 w 1799786"/>
              <a:gd name="connsiteY4" fmla="*/ 319314 h 335090"/>
              <a:gd name="connsiteX5" fmla="*/ 1640114 w 1799786"/>
              <a:gd name="connsiteY5" fmla="*/ 304800 h 335090"/>
              <a:gd name="connsiteX6" fmla="*/ 1683657 w 1799786"/>
              <a:gd name="connsiteY6" fmla="*/ 275771 h 335090"/>
              <a:gd name="connsiteX7" fmla="*/ 1741714 w 1799786"/>
              <a:gd name="connsiteY7" fmla="*/ 261257 h 335090"/>
              <a:gd name="connsiteX8" fmla="*/ 1785257 w 1799786"/>
              <a:gd name="connsiteY8" fmla="*/ 232228 h 335090"/>
              <a:gd name="connsiteX9" fmla="*/ 1770743 w 1799786"/>
              <a:gd name="connsiteY9" fmla="*/ 116114 h 335090"/>
              <a:gd name="connsiteX10" fmla="*/ 1712685 w 1799786"/>
              <a:gd name="connsiteY10" fmla="*/ 72571 h 335090"/>
              <a:gd name="connsiteX11" fmla="*/ 1654628 w 1799786"/>
              <a:gd name="connsiteY11" fmla="*/ 58057 h 335090"/>
              <a:gd name="connsiteX12" fmla="*/ 1494971 w 1799786"/>
              <a:gd name="connsiteY12" fmla="*/ 29028 h 335090"/>
              <a:gd name="connsiteX13" fmla="*/ 1436914 w 1799786"/>
              <a:gd name="connsiteY13" fmla="*/ 14514 h 335090"/>
              <a:gd name="connsiteX14" fmla="*/ 1277257 w 1799786"/>
              <a:gd name="connsiteY14" fmla="*/ 0 h 335090"/>
              <a:gd name="connsiteX15" fmla="*/ 1016000 w 1799786"/>
              <a:gd name="connsiteY15" fmla="*/ 14514 h 335090"/>
              <a:gd name="connsiteX16" fmla="*/ 493485 w 1799786"/>
              <a:gd name="connsiteY16" fmla="*/ 29028 h 335090"/>
              <a:gd name="connsiteX17" fmla="*/ 145143 w 1799786"/>
              <a:gd name="connsiteY17" fmla="*/ 43543 h 335090"/>
              <a:gd name="connsiteX18" fmla="*/ 29028 w 1799786"/>
              <a:gd name="connsiteY18" fmla="*/ 87085 h 335090"/>
              <a:gd name="connsiteX19" fmla="*/ 0 w 1799786"/>
              <a:gd name="connsiteY19" fmla="*/ 130628 h 335090"/>
              <a:gd name="connsiteX20" fmla="*/ 14514 w 1799786"/>
              <a:gd name="connsiteY20" fmla="*/ 188685 h 335090"/>
              <a:gd name="connsiteX21" fmla="*/ 101600 w 1799786"/>
              <a:gd name="connsiteY21" fmla="*/ 217714 h 335090"/>
              <a:gd name="connsiteX22" fmla="*/ 145143 w 1799786"/>
              <a:gd name="connsiteY22" fmla="*/ 246743 h 335090"/>
              <a:gd name="connsiteX23" fmla="*/ 275771 w 1799786"/>
              <a:gd name="connsiteY23" fmla="*/ 275771 h 335090"/>
              <a:gd name="connsiteX24" fmla="*/ 333828 w 1799786"/>
              <a:gd name="connsiteY24" fmla="*/ 290285 h 335090"/>
              <a:gd name="connsiteX25" fmla="*/ 508000 w 1799786"/>
              <a:gd name="connsiteY25" fmla="*/ 261257 h 335090"/>
              <a:gd name="connsiteX26" fmla="*/ 609600 w 1799786"/>
              <a:gd name="connsiteY26" fmla="*/ 246743 h 335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99786" h="335090">
                <a:moveTo>
                  <a:pt x="609600" y="246743"/>
                </a:moveTo>
                <a:cubicBezTo>
                  <a:pt x="670076" y="249162"/>
                  <a:pt x="785852" y="254520"/>
                  <a:pt x="870857" y="275771"/>
                </a:cubicBezTo>
                <a:cubicBezTo>
                  <a:pt x="971417" y="300911"/>
                  <a:pt x="909088" y="288082"/>
                  <a:pt x="1059543" y="304800"/>
                </a:cubicBezTo>
                <a:cubicBezTo>
                  <a:pt x="1078895" y="309638"/>
                  <a:pt x="1097884" y="316281"/>
                  <a:pt x="1117600" y="319314"/>
                </a:cubicBezTo>
                <a:cubicBezTo>
                  <a:pt x="1309933" y="348903"/>
                  <a:pt x="1347167" y="329706"/>
                  <a:pt x="1596571" y="319314"/>
                </a:cubicBezTo>
                <a:cubicBezTo>
                  <a:pt x="1611085" y="314476"/>
                  <a:pt x="1626430" y="311642"/>
                  <a:pt x="1640114" y="304800"/>
                </a:cubicBezTo>
                <a:cubicBezTo>
                  <a:pt x="1655716" y="296999"/>
                  <a:pt x="1667623" y="282643"/>
                  <a:pt x="1683657" y="275771"/>
                </a:cubicBezTo>
                <a:cubicBezTo>
                  <a:pt x="1701992" y="267913"/>
                  <a:pt x="1722362" y="266095"/>
                  <a:pt x="1741714" y="261257"/>
                </a:cubicBezTo>
                <a:cubicBezTo>
                  <a:pt x="1756228" y="251581"/>
                  <a:pt x="1774360" y="245850"/>
                  <a:pt x="1785257" y="232228"/>
                </a:cubicBezTo>
                <a:cubicBezTo>
                  <a:pt x="1814218" y="196026"/>
                  <a:pt x="1794881" y="148298"/>
                  <a:pt x="1770743" y="116114"/>
                </a:cubicBezTo>
                <a:cubicBezTo>
                  <a:pt x="1756229" y="96761"/>
                  <a:pt x="1734322" y="83389"/>
                  <a:pt x="1712685" y="72571"/>
                </a:cubicBezTo>
                <a:cubicBezTo>
                  <a:pt x="1694843" y="63650"/>
                  <a:pt x="1673808" y="63537"/>
                  <a:pt x="1654628" y="58057"/>
                </a:cubicBezTo>
                <a:cubicBezTo>
                  <a:pt x="1523837" y="20689"/>
                  <a:pt x="1754364" y="72261"/>
                  <a:pt x="1494971" y="29028"/>
                </a:cubicBezTo>
                <a:cubicBezTo>
                  <a:pt x="1475295" y="25749"/>
                  <a:pt x="1456687" y="17150"/>
                  <a:pt x="1436914" y="14514"/>
                </a:cubicBezTo>
                <a:cubicBezTo>
                  <a:pt x="1383944" y="7452"/>
                  <a:pt x="1330476" y="4838"/>
                  <a:pt x="1277257" y="0"/>
                </a:cubicBezTo>
                <a:lnTo>
                  <a:pt x="1016000" y="14514"/>
                </a:lnTo>
                <a:lnTo>
                  <a:pt x="493485" y="29028"/>
                </a:lnTo>
                <a:lnTo>
                  <a:pt x="145143" y="43543"/>
                </a:lnTo>
                <a:cubicBezTo>
                  <a:pt x="93221" y="53927"/>
                  <a:pt x="66401" y="49712"/>
                  <a:pt x="29028" y="87085"/>
                </a:cubicBezTo>
                <a:cubicBezTo>
                  <a:pt x="16693" y="99420"/>
                  <a:pt x="9676" y="116114"/>
                  <a:pt x="0" y="130628"/>
                </a:cubicBezTo>
                <a:cubicBezTo>
                  <a:pt x="4838" y="149980"/>
                  <a:pt x="-632" y="175703"/>
                  <a:pt x="14514" y="188685"/>
                </a:cubicBezTo>
                <a:cubicBezTo>
                  <a:pt x="37746" y="208599"/>
                  <a:pt x="101600" y="217714"/>
                  <a:pt x="101600" y="217714"/>
                </a:cubicBezTo>
                <a:cubicBezTo>
                  <a:pt x="116114" y="227390"/>
                  <a:pt x="129541" y="238942"/>
                  <a:pt x="145143" y="246743"/>
                </a:cubicBezTo>
                <a:cubicBezTo>
                  <a:pt x="182805" y="265574"/>
                  <a:pt x="238609" y="268339"/>
                  <a:pt x="275771" y="275771"/>
                </a:cubicBezTo>
                <a:cubicBezTo>
                  <a:pt x="295332" y="279683"/>
                  <a:pt x="314476" y="285447"/>
                  <a:pt x="333828" y="290285"/>
                </a:cubicBezTo>
                <a:cubicBezTo>
                  <a:pt x="441311" y="263415"/>
                  <a:pt x="349439" y="283908"/>
                  <a:pt x="508000" y="261257"/>
                </a:cubicBezTo>
                <a:cubicBezTo>
                  <a:pt x="615168" y="245948"/>
                  <a:pt x="549124" y="244324"/>
                  <a:pt x="609600" y="246743"/>
                </a:cubicBezTo>
                <a:close/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84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http://www.d.umn.edu/cla/faculty/troufs/anth3635/images/British_Isles_Euler_diagram_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33400"/>
            <a:ext cx="5305723" cy="592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46718" y="6477000"/>
            <a:ext cx="6222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800" dirty="0" smtClean="0">
                <a:solidFill>
                  <a:srgbClr val="000000"/>
                </a:solidFill>
              </a:rPr>
              <a:t>Wikipedia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38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3"/>
            <a:ext cx="9144000" cy="66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242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48" y="0"/>
            <a:ext cx="5130648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8" y="0"/>
            <a:ext cx="5097162" cy="685800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4799341" y="471881"/>
            <a:ext cx="2012239" cy="366319"/>
          </a:xfrm>
          <a:custGeom>
            <a:avLst/>
            <a:gdLst>
              <a:gd name="connsiteX0" fmla="*/ 697194 w 1829308"/>
              <a:gd name="connsiteY0" fmla="*/ 275772 h 366319"/>
              <a:gd name="connsiteX1" fmla="*/ 871365 w 1829308"/>
              <a:gd name="connsiteY1" fmla="*/ 290286 h 366319"/>
              <a:gd name="connsiteX2" fmla="*/ 914908 w 1829308"/>
              <a:gd name="connsiteY2" fmla="*/ 304800 h 366319"/>
              <a:gd name="connsiteX3" fmla="*/ 1001994 w 1829308"/>
              <a:gd name="connsiteY3" fmla="*/ 319315 h 366319"/>
              <a:gd name="connsiteX4" fmla="*/ 1045537 w 1829308"/>
              <a:gd name="connsiteY4" fmla="*/ 333829 h 366319"/>
              <a:gd name="connsiteX5" fmla="*/ 1190680 w 1829308"/>
              <a:gd name="connsiteY5" fmla="*/ 348343 h 366319"/>
              <a:gd name="connsiteX6" fmla="*/ 1437423 w 1829308"/>
              <a:gd name="connsiteY6" fmla="*/ 348343 h 366319"/>
              <a:gd name="connsiteX7" fmla="*/ 1669651 w 1829308"/>
              <a:gd name="connsiteY7" fmla="*/ 319315 h 366319"/>
              <a:gd name="connsiteX8" fmla="*/ 1756737 w 1829308"/>
              <a:gd name="connsiteY8" fmla="*/ 290286 h 366319"/>
              <a:gd name="connsiteX9" fmla="*/ 1829308 w 1829308"/>
              <a:gd name="connsiteY9" fmla="*/ 217715 h 366319"/>
              <a:gd name="connsiteX10" fmla="*/ 1785765 w 1829308"/>
              <a:gd name="connsiteY10" fmla="*/ 87086 h 366319"/>
              <a:gd name="connsiteX11" fmla="*/ 1727708 w 1829308"/>
              <a:gd name="connsiteY11" fmla="*/ 58057 h 366319"/>
              <a:gd name="connsiteX12" fmla="*/ 1582565 w 1829308"/>
              <a:gd name="connsiteY12" fmla="*/ 14515 h 366319"/>
              <a:gd name="connsiteX13" fmla="*/ 1539023 w 1829308"/>
              <a:gd name="connsiteY13" fmla="*/ 0 h 366319"/>
              <a:gd name="connsiteX14" fmla="*/ 1263251 w 1829308"/>
              <a:gd name="connsiteY14" fmla="*/ 14515 h 366319"/>
              <a:gd name="connsiteX15" fmla="*/ 1205194 w 1829308"/>
              <a:gd name="connsiteY15" fmla="*/ 29029 h 366319"/>
              <a:gd name="connsiteX16" fmla="*/ 421423 w 1829308"/>
              <a:gd name="connsiteY16" fmla="*/ 43543 h 366319"/>
              <a:gd name="connsiteX17" fmla="*/ 334337 w 1829308"/>
              <a:gd name="connsiteY17" fmla="*/ 58057 h 366319"/>
              <a:gd name="connsiteX18" fmla="*/ 203708 w 1829308"/>
              <a:gd name="connsiteY18" fmla="*/ 72572 h 366319"/>
              <a:gd name="connsiteX19" fmla="*/ 73080 w 1829308"/>
              <a:gd name="connsiteY19" fmla="*/ 101600 h 366319"/>
              <a:gd name="connsiteX20" fmla="*/ 508 w 1829308"/>
              <a:gd name="connsiteY20" fmla="*/ 188686 h 366319"/>
              <a:gd name="connsiteX21" fmla="*/ 15023 w 1829308"/>
              <a:gd name="connsiteY21" fmla="*/ 246743 h 366319"/>
              <a:gd name="connsiteX22" fmla="*/ 44051 w 1829308"/>
              <a:gd name="connsiteY22" fmla="*/ 290286 h 366319"/>
              <a:gd name="connsiteX23" fmla="*/ 189194 w 1829308"/>
              <a:gd name="connsiteY23" fmla="*/ 319315 h 366319"/>
              <a:gd name="connsiteX24" fmla="*/ 479480 w 1829308"/>
              <a:gd name="connsiteY24" fmla="*/ 290286 h 366319"/>
              <a:gd name="connsiteX25" fmla="*/ 537537 w 1829308"/>
              <a:gd name="connsiteY25" fmla="*/ 275772 h 366319"/>
              <a:gd name="connsiteX26" fmla="*/ 639137 w 1829308"/>
              <a:gd name="connsiteY26" fmla="*/ 290286 h 366319"/>
              <a:gd name="connsiteX27" fmla="*/ 711708 w 1829308"/>
              <a:gd name="connsiteY27" fmla="*/ 304800 h 366319"/>
              <a:gd name="connsiteX28" fmla="*/ 769765 w 1829308"/>
              <a:gd name="connsiteY28" fmla="*/ 290286 h 366319"/>
              <a:gd name="connsiteX29" fmla="*/ 784280 w 1829308"/>
              <a:gd name="connsiteY29" fmla="*/ 290286 h 36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29308" h="366319">
                <a:moveTo>
                  <a:pt x="697194" y="275772"/>
                </a:moveTo>
                <a:cubicBezTo>
                  <a:pt x="755251" y="280610"/>
                  <a:pt x="813618" y="282587"/>
                  <a:pt x="871365" y="290286"/>
                </a:cubicBezTo>
                <a:cubicBezTo>
                  <a:pt x="886530" y="292308"/>
                  <a:pt x="899973" y="301481"/>
                  <a:pt x="914908" y="304800"/>
                </a:cubicBezTo>
                <a:cubicBezTo>
                  <a:pt x="943636" y="311184"/>
                  <a:pt x="973266" y="312931"/>
                  <a:pt x="1001994" y="319315"/>
                </a:cubicBezTo>
                <a:cubicBezTo>
                  <a:pt x="1016929" y="322634"/>
                  <a:pt x="1030415" y="331503"/>
                  <a:pt x="1045537" y="333829"/>
                </a:cubicBezTo>
                <a:cubicBezTo>
                  <a:pt x="1093594" y="341222"/>
                  <a:pt x="1142299" y="343505"/>
                  <a:pt x="1190680" y="348343"/>
                </a:cubicBezTo>
                <a:cubicBezTo>
                  <a:pt x="1307229" y="377480"/>
                  <a:pt x="1237405" y="366526"/>
                  <a:pt x="1437423" y="348343"/>
                </a:cubicBezTo>
                <a:cubicBezTo>
                  <a:pt x="1538028" y="339197"/>
                  <a:pt x="1574675" y="332883"/>
                  <a:pt x="1669651" y="319315"/>
                </a:cubicBezTo>
                <a:cubicBezTo>
                  <a:pt x="1698680" y="309639"/>
                  <a:pt x="1739764" y="315746"/>
                  <a:pt x="1756737" y="290286"/>
                </a:cubicBezTo>
                <a:cubicBezTo>
                  <a:pt x="1795441" y="232229"/>
                  <a:pt x="1771251" y="256419"/>
                  <a:pt x="1829308" y="217715"/>
                </a:cubicBezTo>
                <a:cubicBezTo>
                  <a:pt x="1821798" y="172656"/>
                  <a:pt x="1825267" y="120004"/>
                  <a:pt x="1785765" y="87086"/>
                </a:cubicBezTo>
                <a:cubicBezTo>
                  <a:pt x="1769143" y="73235"/>
                  <a:pt x="1747797" y="66093"/>
                  <a:pt x="1727708" y="58057"/>
                </a:cubicBezTo>
                <a:cubicBezTo>
                  <a:pt x="1641469" y="23561"/>
                  <a:pt x="1657419" y="35902"/>
                  <a:pt x="1582565" y="14515"/>
                </a:cubicBezTo>
                <a:cubicBezTo>
                  <a:pt x="1567854" y="10312"/>
                  <a:pt x="1553537" y="4838"/>
                  <a:pt x="1539023" y="0"/>
                </a:cubicBezTo>
                <a:cubicBezTo>
                  <a:pt x="1447099" y="4838"/>
                  <a:pt x="1354956" y="6541"/>
                  <a:pt x="1263251" y="14515"/>
                </a:cubicBezTo>
                <a:cubicBezTo>
                  <a:pt x="1243378" y="16243"/>
                  <a:pt x="1225130" y="28342"/>
                  <a:pt x="1205194" y="29029"/>
                </a:cubicBezTo>
                <a:cubicBezTo>
                  <a:pt x="944047" y="38034"/>
                  <a:pt x="682680" y="38705"/>
                  <a:pt x="421423" y="43543"/>
                </a:cubicBezTo>
                <a:cubicBezTo>
                  <a:pt x="392394" y="48381"/>
                  <a:pt x="363508" y="54168"/>
                  <a:pt x="334337" y="58057"/>
                </a:cubicBezTo>
                <a:cubicBezTo>
                  <a:pt x="290910" y="63847"/>
                  <a:pt x="246923" y="65369"/>
                  <a:pt x="203708" y="72572"/>
                </a:cubicBezTo>
                <a:cubicBezTo>
                  <a:pt x="159710" y="79905"/>
                  <a:pt x="116623" y="91924"/>
                  <a:pt x="73080" y="101600"/>
                </a:cubicBezTo>
                <a:cubicBezTo>
                  <a:pt x="60795" y="113885"/>
                  <a:pt x="3876" y="165111"/>
                  <a:pt x="508" y="188686"/>
                </a:cubicBezTo>
                <a:cubicBezTo>
                  <a:pt x="-2313" y="208434"/>
                  <a:pt x="7165" y="228408"/>
                  <a:pt x="15023" y="246743"/>
                </a:cubicBezTo>
                <a:cubicBezTo>
                  <a:pt x="21895" y="262776"/>
                  <a:pt x="27949" y="283577"/>
                  <a:pt x="44051" y="290286"/>
                </a:cubicBezTo>
                <a:cubicBezTo>
                  <a:pt x="89595" y="309263"/>
                  <a:pt x="189194" y="319315"/>
                  <a:pt x="189194" y="319315"/>
                </a:cubicBezTo>
                <a:cubicBezTo>
                  <a:pt x="299631" y="310819"/>
                  <a:pt x="376368" y="309033"/>
                  <a:pt x="479480" y="290286"/>
                </a:cubicBezTo>
                <a:cubicBezTo>
                  <a:pt x="499106" y="286718"/>
                  <a:pt x="518185" y="280610"/>
                  <a:pt x="537537" y="275772"/>
                </a:cubicBezTo>
                <a:cubicBezTo>
                  <a:pt x="571404" y="280610"/>
                  <a:pt x="605392" y="284662"/>
                  <a:pt x="639137" y="290286"/>
                </a:cubicBezTo>
                <a:cubicBezTo>
                  <a:pt x="663471" y="294342"/>
                  <a:pt x="687039" y="304800"/>
                  <a:pt x="711708" y="304800"/>
                </a:cubicBezTo>
                <a:cubicBezTo>
                  <a:pt x="731656" y="304800"/>
                  <a:pt x="750204" y="294198"/>
                  <a:pt x="769765" y="290286"/>
                </a:cubicBezTo>
                <a:cubicBezTo>
                  <a:pt x="774509" y="289337"/>
                  <a:pt x="779442" y="290286"/>
                  <a:pt x="784280" y="290286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927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48" y="0"/>
            <a:ext cx="5130648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8" y="0"/>
            <a:ext cx="5097162" cy="68580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 bwMode="auto">
          <a:xfrm>
            <a:off x="6720114" y="1143000"/>
            <a:ext cx="1875580" cy="350319"/>
          </a:xfrm>
          <a:custGeom>
            <a:avLst/>
            <a:gdLst>
              <a:gd name="connsiteX0" fmla="*/ 740229 w 1875580"/>
              <a:gd name="connsiteY0" fmla="*/ 244379 h 350319"/>
              <a:gd name="connsiteX1" fmla="*/ 972457 w 1875580"/>
              <a:gd name="connsiteY1" fmla="*/ 273408 h 350319"/>
              <a:gd name="connsiteX2" fmla="*/ 1059543 w 1875580"/>
              <a:gd name="connsiteY2" fmla="*/ 302436 h 350319"/>
              <a:gd name="connsiteX3" fmla="*/ 1378857 w 1875580"/>
              <a:gd name="connsiteY3" fmla="*/ 331465 h 350319"/>
              <a:gd name="connsiteX4" fmla="*/ 1698172 w 1875580"/>
              <a:gd name="connsiteY4" fmla="*/ 331465 h 350319"/>
              <a:gd name="connsiteX5" fmla="*/ 1843315 w 1875580"/>
              <a:gd name="connsiteY5" fmla="*/ 273408 h 350319"/>
              <a:gd name="connsiteX6" fmla="*/ 1872343 w 1875580"/>
              <a:gd name="connsiteY6" fmla="*/ 229865 h 350319"/>
              <a:gd name="connsiteX7" fmla="*/ 1857829 w 1875580"/>
              <a:gd name="connsiteY7" fmla="*/ 99236 h 350319"/>
              <a:gd name="connsiteX8" fmla="*/ 1770743 w 1875580"/>
              <a:gd name="connsiteY8" fmla="*/ 70208 h 350319"/>
              <a:gd name="connsiteX9" fmla="*/ 1625600 w 1875580"/>
              <a:gd name="connsiteY9" fmla="*/ 41179 h 350319"/>
              <a:gd name="connsiteX10" fmla="*/ 1480457 w 1875580"/>
              <a:gd name="connsiteY10" fmla="*/ 26665 h 350319"/>
              <a:gd name="connsiteX11" fmla="*/ 1001486 w 1875580"/>
              <a:gd name="connsiteY11" fmla="*/ 26665 h 350319"/>
              <a:gd name="connsiteX12" fmla="*/ 841829 w 1875580"/>
              <a:gd name="connsiteY12" fmla="*/ 41179 h 350319"/>
              <a:gd name="connsiteX13" fmla="*/ 667657 w 1875580"/>
              <a:gd name="connsiteY13" fmla="*/ 70208 h 350319"/>
              <a:gd name="connsiteX14" fmla="*/ 130629 w 1875580"/>
              <a:gd name="connsiteY14" fmla="*/ 84722 h 350319"/>
              <a:gd name="connsiteX15" fmla="*/ 0 w 1875580"/>
              <a:gd name="connsiteY15" fmla="*/ 157294 h 350319"/>
              <a:gd name="connsiteX16" fmla="*/ 101600 w 1875580"/>
              <a:gd name="connsiteY16" fmla="*/ 287922 h 350319"/>
              <a:gd name="connsiteX17" fmla="*/ 188686 w 1875580"/>
              <a:gd name="connsiteY17" fmla="*/ 316951 h 350319"/>
              <a:gd name="connsiteX18" fmla="*/ 522515 w 1875580"/>
              <a:gd name="connsiteY18" fmla="*/ 302436 h 350319"/>
              <a:gd name="connsiteX19" fmla="*/ 609600 w 1875580"/>
              <a:gd name="connsiteY19" fmla="*/ 258894 h 350319"/>
              <a:gd name="connsiteX20" fmla="*/ 827315 w 1875580"/>
              <a:gd name="connsiteY20" fmla="*/ 244379 h 35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75580" h="350319">
                <a:moveTo>
                  <a:pt x="740229" y="244379"/>
                </a:moveTo>
                <a:cubicBezTo>
                  <a:pt x="817638" y="254055"/>
                  <a:pt x="898448" y="248739"/>
                  <a:pt x="972457" y="273408"/>
                </a:cubicBezTo>
                <a:cubicBezTo>
                  <a:pt x="1001486" y="283084"/>
                  <a:pt x="1029252" y="298108"/>
                  <a:pt x="1059543" y="302436"/>
                </a:cubicBezTo>
                <a:cubicBezTo>
                  <a:pt x="1233144" y="327237"/>
                  <a:pt x="1127008" y="314675"/>
                  <a:pt x="1378857" y="331465"/>
                </a:cubicBezTo>
                <a:cubicBezTo>
                  <a:pt x="1518253" y="354697"/>
                  <a:pt x="1500339" y="358442"/>
                  <a:pt x="1698172" y="331465"/>
                </a:cubicBezTo>
                <a:cubicBezTo>
                  <a:pt x="1747489" y="324740"/>
                  <a:pt x="1799110" y="295510"/>
                  <a:pt x="1843315" y="273408"/>
                </a:cubicBezTo>
                <a:cubicBezTo>
                  <a:pt x="1852991" y="258894"/>
                  <a:pt x="1870894" y="247249"/>
                  <a:pt x="1872343" y="229865"/>
                </a:cubicBezTo>
                <a:cubicBezTo>
                  <a:pt x="1875981" y="186205"/>
                  <a:pt x="1881350" y="136198"/>
                  <a:pt x="1857829" y="99236"/>
                </a:cubicBezTo>
                <a:cubicBezTo>
                  <a:pt x="1841401" y="73421"/>
                  <a:pt x="1800428" y="77629"/>
                  <a:pt x="1770743" y="70208"/>
                </a:cubicBezTo>
                <a:cubicBezTo>
                  <a:pt x="1708262" y="54588"/>
                  <a:pt x="1696768" y="50075"/>
                  <a:pt x="1625600" y="41179"/>
                </a:cubicBezTo>
                <a:cubicBezTo>
                  <a:pt x="1577353" y="35148"/>
                  <a:pt x="1528838" y="31503"/>
                  <a:pt x="1480457" y="26665"/>
                </a:cubicBezTo>
                <a:cubicBezTo>
                  <a:pt x="1289443" y="-21088"/>
                  <a:pt x="1419534" y="5763"/>
                  <a:pt x="1001486" y="26665"/>
                </a:cubicBezTo>
                <a:cubicBezTo>
                  <a:pt x="948114" y="29334"/>
                  <a:pt x="895048" y="36341"/>
                  <a:pt x="841829" y="41179"/>
                </a:cubicBezTo>
                <a:cubicBezTo>
                  <a:pt x="792982" y="50949"/>
                  <a:pt x="714260" y="68090"/>
                  <a:pt x="667657" y="70208"/>
                </a:cubicBezTo>
                <a:cubicBezTo>
                  <a:pt x="488767" y="78339"/>
                  <a:pt x="309638" y="79884"/>
                  <a:pt x="130629" y="84722"/>
                </a:cubicBezTo>
                <a:cubicBezTo>
                  <a:pt x="-328" y="117462"/>
                  <a:pt x="27132" y="75903"/>
                  <a:pt x="0" y="157294"/>
                </a:cubicBezTo>
                <a:cubicBezTo>
                  <a:pt x="15922" y="236899"/>
                  <a:pt x="1676" y="254614"/>
                  <a:pt x="101600" y="287922"/>
                </a:cubicBezTo>
                <a:lnTo>
                  <a:pt x="188686" y="316951"/>
                </a:lnTo>
                <a:cubicBezTo>
                  <a:pt x="299962" y="312113"/>
                  <a:pt x="411462" y="310979"/>
                  <a:pt x="522515" y="302436"/>
                </a:cubicBezTo>
                <a:cubicBezTo>
                  <a:pt x="579205" y="298075"/>
                  <a:pt x="557205" y="278542"/>
                  <a:pt x="609600" y="258894"/>
                </a:cubicBezTo>
                <a:cubicBezTo>
                  <a:pt x="673610" y="234890"/>
                  <a:pt x="767333" y="244379"/>
                  <a:pt x="827315" y="244379"/>
                </a:cubicBezTo>
              </a:path>
            </a:pathLst>
          </a:custGeom>
          <a:noFill/>
          <a:ln w="28575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71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14" y="123372"/>
            <a:ext cx="88392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4600" y="472440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Cotton Candy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3743980"/>
            <a:ext cx="427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>
                <a:solidFill>
                  <a:srgbClr val="000000"/>
                </a:solidFill>
              </a:rPr>
              <a:t>f</a:t>
            </a:r>
            <a:r>
              <a:rPr kumimoji="1" lang="en-US" sz="2800" b="1" dirty="0" smtClean="0">
                <a:solidFill>
                  <a:srgbClr val="000000"/>
                </a:solidFill>
              </a:rPr>
              <a:t>or </a:t>
            </a:r>
            <a:r>
              <a:rPr kumimoji="1" lang="en-US" sz="2800" b="1" i="1" dirty="0" smtClean="0">
                <a:solidFill>
                  <a:srgbClr val="000000"/>
                </a:solidFill>
              </a:rPr>
              <a:t>Sweet Treats</a:t>
            </a:r>
            <a:r>
              <a:rPr kumimoji="1" lang="en-US" sz="2800" b="1" dirty="0" smtClean="0">
                <a:solidFill>
                  <a:srgbClr val="000000"/>
                </a:solidFill>
              </a:rPr>
              <a:t> . . . yes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66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57"/>
            <a:ext cx="9144000" cy="6803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2057400"/>
            <a:ext cx="373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p</a:t>
            </a: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olitical situations in the Mideast are perennially complex and volatile</a:t>
            </a:r>
            <a:endParaRPr lang="en-US" sz="2800" b="1" dirty="0">
              <a:ln>
                <a:solidFill>
                  <a:srgbClr val="000000"/>
                </a:solidFill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39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"/>
            <a:ext cx="869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0" y="2884944"/>
            <a:ext cx="373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Writing about sweet treats in Aleppo and Syria, for e.g., has been difficult</a:t>
            </a:r>
            <a:endParaRPr lang="en-US" sz="2800" b="1" dirty="0">
              <a:ln>
                <a:solidFill>
                  <a:srgbClr val="000000"/>
                </a:solidFill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285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899"/>
            <a:ext cx="7620000" cy="678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0600" y="587276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Almost the entire world today recognizes the Greek Cypriot controlled Republic of Cyprus as the legitimate government.  Turkey alone recognizes the "Turkish Republic of Northern Cyprus”, a break-away state which includes more than a third of the area of the island. </a:t>
            </a:r>
          </a:p>
        </p:txBody>
      </p:sp>
    </p:spTree>
    <p:extLst>
      <p:ext uri="{BB962C8B-B14F-4D97-AF65-F5344CB8AC3E}">
        <p14:creationId xmlns:p14="http://schemas.microsoft.com/office/powerpoint/2010/main" val="2342735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33183"/>
            <a:ext cx="8915400" cy="689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76400" y="3886200"/>
            <a:ext cx="6705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b="1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.  Kosovo, for example, became an independent country recognized by the United States as recently as 2008—but as of 2013 its independence </a:t>
            </a:r>
            <a:r>
              <a:rPr lang="en-US" sz="20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was </a:t>
            </a:r>
            <a:r>
              <a:rPr lang="en-US" sz="2000" b="1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only recognized by about half of the countries of the world. </a:t>
            </a:r>
          </a:p>
        </p:txBody>
      </p:sp>
    </p:spTree>
    <p:extLst>
      <p:ext uri="{BB962C8B-B14F-4D97-AF65-F5344CB8AC3E}">
        <p14:creationId xmlns:p14="http://schemas.microsoft.com/office/powerpoint/2010/main" val="1750756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33183"/>
            <a:ext cx="8915400" cy="689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71600" y="3776651"/>
            <a:ext cx="6705600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and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there are (a least)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three “</a:t>
            </a:r>
            <a:r>
              <a:rPr lang="en-US" sz="2800" b="1" dirty="0" err="1" smtClean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</a:rPr>
              <a:t>Macedonias</a:t>
            </a:r>
            <a:r>
              <a:rPr lang="en-US" sz="2800" b="1" dirty="0" smtClean="0">
                <a:solidFill>
                  <a:srgbClr val="FFFFFF"/>
                </a:solidFill>
              </a:rPr>
              <a:t>”</a:t>
            </a:r>
            <a:endParaRPr lang="en-US" sz="2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21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495124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1.	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the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four fields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of general anthropology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culture </a:t>
            </a:r>
            <a:r>
              <a:rPr lang="en-US" sz="2000" dirty="0" smtClean="0">
                <a:solidFill>
                  <a:schemeClr val="accent5">
                    <a:lumMod val="90000"/>
                  </a:schemeClr>
                </a:solidFill>
              </a:rPr>
              <a:t>as a primary concept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comparative method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major approach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sz="3600" b="1" dirty="0" smtClean="0"/>
              <a:t>holism</a:t>
            </a:r>
            <a:r>
              <a:rPr lang="en-US" sz="3600" dirty="0" smtClean="0"/>
              <a:t> </a:t>
            </a:r>
            <a:r>
              <a:rPr lang="en-US" sz="2800" dirty="0" smtClean="0"/>
              <a:t>as a primary theoretical goal</a:t>
            </a:r>
            <a:endParaRPr lang="en-US" sz="3600" dirty="0" smtClean="0"/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fieldwork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research technique (talking with real people)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42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5148"/>
            <a:ext cx="8229600" cy="54070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6" y="2647116"/>
            <a:ext cx="7772400" cy="341985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4" name="Freeform 3"/>
          <p:cNvSpPr/>
          <p:nvPr/>
        </p:nvSpPr>
        <p:spPr bwMode="auto">
          <a:xfrm>
            <a:off x="609600" y="3276600"/>
            <a:ext cx="7772400" cy="1156644"/>
          </a:xfrm>
          <a:custGeom>
            <a:avLst/>
            <a:gdLst>
              <a:gd name="connsiteX0" fmla="*/ 2701127 w 3340069"/>
              <a:gd name="connsiteY0" fmla="*/ 58057 h 595086"/>
              <a:gd name="connsiteX1" fmla="*/ 2541470 w 3340069"/>
              <a:gd name="connsiteY1" fmla="*/ 14514 h 595086"/>
              <a:gd name="connsiteX2" fmla="*/ 2468898 w 3340069"/>
              <a:gd name="connsiteY2" fmla="*/ 0 h 595086"/>
              <a:gd name="connsiteX3" fmla="*/ 1757698 w 3340069"/>
              <a:gd name="connsiteY3" fmla="*/ 29029 h 595086"/>
              <a:gd name="connsiteX4" fmla="*/ 1670613 w 3340069"/>
              <a:gd name="connsiteY4" fmla="*/ 72571 h 595086"/>
              <a:gd name="connsiteX5" fmla="*/ 1612556 w 3340069"/>
              <a:gd name="connsiteY5" fmla="*/ 87086 h 595086"/>
              <a:gd name="connsiteX6" fmla="*/ 1351298 w 3340069"/>
              <a:gd name="connsiteY6" fmla="*/ 101600 h 595086"/>
              <a:gd name="connsiteX7" fmla="*/ 1104556 w 3340069"/>
              <a:gd name="connsiteY7" fmla="*/ 87086 h 595086"/>
              <a:gd name="connsiteX8" fmla="*/ 625584 w 3340069"/>
              <a:gd name="connsiteY8" fmla="*/ 58057 h 595086"/>
              <a:gd name="connsiteX9" fmla="*/ 509470 w 3340069"/>
              <a:gd name="connsiteY9" fmla="*/ 29029 h 595086"/>
              <a:gd name="connsiteX10" fmla="*/ 465927 w 3340069"/>
              <a:gd name="connsiteY10" fmla="*/ 14514 h 595086"/>
              <a:gd name="connsiteX11" fmla="*/ 320784 w 3340069"/>
              <a:gd name="connsiteY11" fmla="*/ 43543 h 595086"/>
              <a:gd name="connsiteX12" fmla="*/ 277241 w 3340069"/>
              <a:gd name="connsiteY12" fmla="*/ 72571 h 595086"/>
              <a:gd name="connsiteX13" fmla="*/ 161127 w 3340069"/>
              <a:gd name="connsiteY13" fmla="*/ 116114 h 595086"/>
              <a:gd name="connsiteX14" fmla="*/ 117584 w 3340069"/>
              <a:gd name="connsiteY14" fmla="*/ 159657 h 595086"/>
              <a:gd name="connsiteX15" fmla="*/ 88556 w 3340069"/>
              <a:gd name="connsiteY15" fmla="*/ 203200 h 595086"/>
              <a:gd name="connsiteX16" fmla="*/ 45013 w 3340069"/>
              <a:gd name="connsiteY16" fmla="*/ 232229 h 595086"/>
              <a:gd name="connsiteX17" fmla="*/ 30498 w 3340069"/>
              <a:gd name="connsiteY17" fmla="*/ 275771 h 595086"/>
              <a:gd name="connsiteX18" fmla="*/ 1470 w 3340069"/>
              <a:gd name="connsiteY18" fmla="*/ 319314 h 595086"/>
              <a:gd name="connsiteX19" fmla="*/ 45013 w 3340069"/>
              <a:gd name="connsiteY19" fmla="*/ 464457 h 595086"/>
              <a:gd name="connsiteX20" fmla="*/ 88556 w 3340069"/>
              <a:gd name="connsiteY20" fmla="*/ 508000 h 595086"/>
              <a:gd name="connsiteX21" fmla="*/ 190156 w 3340069"/>
              <a:gd name="connsiteY21" fmla="*/ 537029 h 595086"/>
              <a:gd name="connsiteX22" fmla="*/ 538498 w 3340069"/>
              <a:gd name="connsiteY22" fmla="*/ 566057 h 595086"/>
              <a:gd name="connsiteX23" fmla="*/ 785241 w 3340069"/>
              <a:gd name="connsiteY23" fmla="*/ 580571 h 595086"/>
              <a:gd name="connsiteX24" fmla="*/ 1278727 w 3340069"/>
              <a:gd name="connsiteY24" fmla="*/ 551543 h 595086"/>
              <a:gd name="connsiteX25" fmla="*/ 1365813 w 3340069"/>
              <a:gd name="connsiteY25" fmla="*/ 537029 h 595086"/>
              <a:gd name="connsiteX26" fmla="*/ 1815756 w 3340069"/>
              <a:gd name="connsiteY26" fmla="*/ 551543 h 595086"/>
              <a:gd name="connsiteX27" fmla="*/ 1975413 w 3340069"/>
              <a:gd name="connsiteY27" fmla="*/ 566057 h 595086"/>
              <a:gd name="connsiteX28" fmla="*/ 2062498 w 3340069"/>
              <a:gd name="connsiteY28" fmla="*/ 580571 h 595086"/>
              <a:gd name="connsiteX29" fmla="*/ 2367298 w 3340069"/>
              <a:gd name="connsiteY29" fmla="*/ 595086 h 595086"/>
              <a:gd name="connsiteX30" fmla="*/ 2744670 w 3340069"/>
              <a:gd name="connsiteY30" fmla="*/ 580571 h 595086"/>
              <a:gd name="connsiteX31" fmla="*/ 2904327 w 3340069"/>
              <a:gd name="connsiteY31" fmla="*/ 566057 h 595086"/>
              <a:gd name="connsiteX32" fmla="*/ 2991413 w 3340069"/>
              <a:gd name="connsiteY32" fmla="*/ 551543 h 595086"/>
              <a:gd name="connsiteX33" fmla="*/ 3093013 w 3340069"/>
              <a:gd name="connsiteY33" fmla="*/ 537029 h 595086"/>
              <a:gd name="connsiteX34" fmla="*/ 3180098 w 3340069"/>
              <a:gd name="connsiteY34" fmla="*/ 493486 h 595086"/>
              <a:gd name="connsiteX35" fmla="*/ 3223641 w 3340069"/>
              <a:gd name="connsiteY35" fmla="*/ 478971 h 595086"/>
              <a:gd name="connsiteX36" fmla="*/ 3310727 w 3340069"/>
              <a:gd name="connsiteY36" fmla="*/ 420914 h 595086"/>
              <a:gd name="connsiteX37" fmla="*/ 3339756 w 3340069"/>
              <a:gd name="connsiteY37" fmla="*/ 348343 h 595086"/>
              <a:gd name="connsiteX38" fmla="*/ 3296213 w 3340069"/>
              <a:gd name="connsiteY38" fmla="*/ 304800 h 595086"/>
              <a:gd name="connsiteX39" fmla="*/ 3252670 w 3340069"/>
              <a:gd name="connsiteY39" fmla="*/ 246743 h 595086"/>
              <a:gd name="connsiteX40" fmla="*/ 3209127 w 3340069"/>
              <a:gd name="connsiteY40" fmla="*/ 232229 h 595086"/>
              <a:gd name="connsiteX41" fmla="*/ 3136556 w 3340069"/>
              <a:gd name="connsiteY41" fmla="*/ 203200 h 595086"/>
              <a:gd name="connsiteX42" fmla="*/ 3093013 w 3340069"/>
              <a:gd name="connsiteY42" fmla="*/ 174171 h 595086"/>
              <a:gd name="connsiteX43" fmla="*/ 2976898 w 3340069"/>
              <a:gd name="connsiteY43" fmla="*/ 145143 h 595086"/>
              <a:gd name="connsiteX44" fmla="*/ 2875298 w 3340069"/>
              <a:gd name="connsiteY44" fmla="*/ 116114 h 595086"/>
              <a:gd name="connsiteX45" fmla="*/ 2759184 w 3340069"/>
              <a:gd name="connsiteY45" fmla="*/ 87086 h 595086"/>
              <a:gd name="connsiteX46" fmla="*/ 2701127 w 3340069"/>
              <a:gd name="connsiteY46" fmla="*/ 58057 h 59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340069" h="595086">
                <a:moveTo>
                  <a:pt x="2701127" y="58057"/>
                </a:moveTo>
                <a:cubicBezTo>
                  <a:pt x="2664841" y="45962"/>
                  <a:pt x="2593327" y="26038"/>
                  <a:pt x="2541470" y="14514"/>
                </a:cubicBezTo>
                <a:cubicBezTo>
                  <a:pt x="2517388" y="9162"/>
                  <a:pt x="2493089" y="4838"/>
                  <a:pt x="2468898" y="0"/>
                </a:cubicBezTo>
                <a:cubicBezTo>
                  <a:pt x="2404236" y="1617"/>
                  <a:pt x="1954057" y="-3698"/>
                  <a:pt x="1757698" y="29029"/>
                </a:cubicBezTo>
                <a:cubicBezTo>
                  <a:pt x="1690982" y="40148"/>
                  <a:pt x="1734439" y="45217"/>
                  <a:pt x="1670613" y="72571"/>
                </a:cubicBezTo>
                <a:cubicBezTo>
                  <a:pt x="1652278" y="80429"/>
                  <a:pt x="1632422" y="85280"/>
                  <a:pt x="1612556" y="87086"/>
                </a:cubicBezTo>
                <a:cubicBezTo>
                  <a:pt x="1525694" y="94983"/>
                  <a:pt x="1438384" y="96762"/>
                  <a:pt x="1351298" y="101600"/>
                </a:cubicBezTo>
                <a:lnTo>
                  <a:pt x="1104556" y="87086"/>
                </a:lnTo>
                <a:cubicBezTo>
                  <a:pt x="658615" y="66344"/>
                  <a:pt x="861147" y="91708"/>
                  <a:pt x="625584" y="58057"/>
                </a:cubicBezTo>
                <a:cubicBezTo>
                  <a:pt x="526042" y="24877"/>
                  <a:pt x="649602" y="64063"/>
                  <a:pt x="509470" y="29029"/>
                </a:cubicBezTo>
                <a:cubicBezTo>
                  <a:pt x="494627" y="25318"/>
                  <a:pt x="480441" y="19352"/>
                  <a:pt x="465927" y="14514"/>
                </a:cubicBezTo>
                <a:cubicBezTo>
                  <a:pt x="446285" y="17788"/>
                  <a:pt x="348339" y="31734"/>
                  <a:pt x="320784" y="43543"/>
                </a:cubicBezTo>
                <a:cubicBezTo>
                  <a:pt x="304750" y="50414"/>
                  <a:pt x="292387" y="63916"/>
                  <a:pt x="277241" y="72571"/>
                </a:cubicBezTo>
                <a:cubicBezTo>
                  <a:pt x="218206" y="106305"/>
                  <a:pt x="224627" y="100239"/>
                  <a:pt x="161127" y="116114"/>
                </a:cubicBezTo>
                <a:cubicBezTo>
                  <a:pt x="146613" y="130628"/>
                  <a:pt x="130725" y="143888"/>
                  <a:pt x="117584" y="159657"/>
                </a:cubicBezTo>
                <a:cubicBezTo>
                  <a:pt x="106417" y="173058"/>
                  <a:pt x="100891" y="190865"/>
                  <a:pt x="88556" y="203200"/>
                </a:cubicBezTo>
                <a:cubicBezTo>
                  <a:pt x="76221" y="215535"/>
                  <a:pt x="59527" y="222553"/>
                  <a:pt x="45013" y="232229"/>
                </a:cubicBezTo>
                <a:cubicBezTo>
                  <a:pt x="40175" y="246743"/>
                  <a:pt x="37340" y="262087"/>
                  <a:pt x="30498" y="275771"/>
                </a:cubicBezTo>
                <a:cubicBezTo>
                  <a:pt x="22697" y="291373"/>
                  <a:pt x="3206" y="301957"/>
                  <a:pt x="1470" y="319314"/>
                </a:cubicBezTo>
                <a:cubicBezTo>
                  <a:pt x="-4802" y="382037"/>
                  <a:pt x="8864" y="421079"/>
                  <a:pt x="45013" y="464457"/>
                </a:cubicBezTo>
                <a:cubicBezTo>
                  <a:pt x="58154" y="480226"/>
                  <a:pt x="71477" y="496614"/>
                  <a:pt x="88556" y="508000"/>
                </a:cubicBezTo>
                <a:cubicBezTo>
                  <a:pt x="100677" y="516081"/>
                  <a:pt x="182901" y="535417"/>
                  <a:pt x="190156" y="537029"/>
                </a:cubicBezTo>
                <a:cubicBezTo>
                  <a:pt x="332687" y="568703"/>
                  <a:pt x="313852" y="553577"/>
                  <a:pt x="538498" y="566057"/>
                </a:cubicBezTo>
                <a:lnTo>
                  <a:pt x="785241" y="580571"/>
                </a:lnTo>
                <a:cubicBezTo>
                  <a:pt x="945830" y="573272"/>
                  <a:pt x="1116985" y="569514"/>
                  <a:pt x="1278727" y="551543"/>
                </a:cubicBezTo>
                <a:cubicBezTo>
                  <a:pt x="1307976" y="548293"/>
                  <a:pt x="1336784" y="541867"/>
                  <a:pt x="1365813" y="537029"/>
                </a:cubicBezTo>
                <a:lnTo>
                  <a:pt x="1815756" y="551543"/>
                </a:lnTo>
                <a:cubicBezTo>
                  <a:pt x="1869134" y="554085"/>
                  <a:pt x="1922341" y="559813"/>
                  <a:pt x="1975413" y="566057"/>
                </a:cubicBezTo>
                <a:cubicBezTo>
                  <a:pt x="2004640" y="569495"/>
                  <a:pt x="2033150" y="578397"/>
                  <a:pt x="2062498" y="580571"/>
                </a:cubicBezTo>
                <a:cubicBezTo>
                  <a:pt x="2163935" y="588085"/>
                  <a:pt x="2265698" y="590248"/>
                  <a:pt x="2367298" y="595086"/>
                </a:cubicBezTo>
                <a:lnTo>
                  <a:pt x="2744670" y="580571"/>
                </a:lnTo>
                <a:cubicBezTo>
                  <a:pt x="2798031" y="577687"/>
                  <a:pt x="2851255" y="572301"/>
                  <a:pt x="2904327" y="566057"/>
                </a:cubicBezTo>
                <a:cubicBezTo>
                  <a:pt x="2933554" y="562619"/>
                  <a:pt x="2962326" y="556018"/>
                  <a:pt x="2991413" y="551543"/>
                </a:cubicBezTo>
                <a:cubicBezTo>
                  <a:pt x="3025226" y="546341"/>
                  <a:pt x="3059146" y="541867"/>
                  <a:pt x="3093013" y="537029"/>
                </a:cubicBezTo>
                <a:cubicBezTo>
                  <a:pt x="3202461" y="500545"/>
                  <a:pt x="3067553" y="549759"/>
                  <a:pt x="3180098" y="493486"/>
                </a:cubicBezTo>
                <a:cubicBezTo>
                  <a:pt x="3193782" y="486644"/>
                  <a:pt x="3210267" y="486401"/>
                  <a:pt x="3223641" y="478971"/>
                </a:cubicBezTo>
                <a:cubicBezTo>
                  <a:pt x="3254139" y="462028"/>
                  <a:pt x="3310727" y="420914"/>
                  <a:pt x="3310727" y="420914"/>
                </a:cubicBezTo>
                <a:cubicBezTo>
                  <a:pt x="3320403" y="396724"/>
                  <a:pt x="3342988" y="374196"/>
                  <a:pt x="3339756" y="348343"/>
                </a:cubicBezTo>
                <a:cubicBezTo>
                  <a:pt x="3337210" y="327975"/>
                  <a:pt x="3309571" y="320385"/>
                  <a:pt x="3296213" y="304800"/>
                </a:cubicBezTo>
                <a:cubicBezTo>
                  <a:pt x="3280470" y="286433"/>
                  <a:pt x="3271254" y="262229"/>
                  <a:pt x="3252670" y="246743"/>
                </a:cubicBezTo>
                <a:cubicBezTo>
                  <a:pt x="3240917" y="236949"/>
                  <a:pt x="3223452" y="237601"/>
                  <a:pt x="3209127" y="232229"/>
                </a:cubicBezTo>
                <a:cubicBezTo>
                  <a:pt x="3184732" y="223081"/>
                  <a:pt x="3159859" y="214852"/>
                  <a:pt x="3136556" y="203200"/>
                </a:cubicBezTo>
                <a:cubicBezTo>
                  <a:pt x="3120954" y="195399"/>
                  <a:pt x="3109407" y="180132"/>
                  <a:pt x="3093013" y="174171"/>
                </a:cubicBezTo>
                <a:cubicBezTo>
                  <a:pt x="3055519" y="160537"/>
                  <a:pt x="3014747" y="157759"/>
                  <a:pt x="2976898" y="145143"/>
                </a:cubicBezTo>
                <a:cubicBezTo>
                  <a:pt x="2872500" y="110344"/>
                  <a:pt x="3002872" y="152564"/>
                  <a:pt x="2875298" y="116114"/>
                </a:cubicBezTo>
                <a:cubicBezTo>
                  <a:pt x="2787172" y="90935"/>
                  <a:pt x="2880910" y="109218"/>
                  <a:pt x="2759184" y="87086"/>
                </a:cubicBezTo>
                <a:cubicBezTo>
                  <a:pt x="2674978" y="71776"/>
                  <a:pt x="2737413" y="70152"/>
                  <a:pt x="2701127" y="58057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21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013" y="856343"/>
            <a:ext cx="8229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17752" y="1877354"/>
            <a:ext cx="5870448" cy="789646"/>
          </a:xfrm>
          <a:prstGeom prst="rect">
            <a:avLst/>
          </a:prstGeom>
          <a:solidFill>
            <a:schemeClr val="accent1"/>
          </a:solidFill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</a:pPr>
            <a:r>
              <a:rPr kumimoji="1" lang="en-US" sz="3200" b="1" dirty="0" smtClean="0">
                <a:solidFill>
                  <a:srgbClr val="000000"/>
                </a:solidFill>
              </a:rPr>
              <a:t>Anthropology</a:t>
            </a:r>
            <a:endParaRPr kumimoji="1"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92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55" y="856343"/>
            <a:ext cx="8229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2401910" y="1904479"/>
            <a:ext cx="5668037" cy="769441"/>
          </a:xfrm>
          <a:prstGeom prst="rect">
            <a:avLst/>
          </a:prstGeom>
          <a:solidFill>
            <a:schemeClr val="bg1"/>
          </a:solidFill>
          <a:ln w="762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</a:pPr>
            <a:r>
              <a:rPr kumimoji="1" lang="en-US" sz="4400" b="1" dirty="0" smtClean="0">
                <a:solidFill>
                  <a:srgbClr val="FFFFFF"/>
                </a:solidFill>
              </a:rPr>
              <a:t>holism</a:t>
            </a:r>
            <a:endParaRPr kumimoji="1" lang="en-US" sz="4400" b="1" dirty="0">
              <a:solidFill>
                <a:srgbClr val="FFFFFF"/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307771" y="1843320"/>
            <a:ext cx="5907542" cy="3410857"/>
          </a:xfrm>
          <a:prstGeom prst="rect">
            <a:avLst/>
          </a:prstGeom>
          <a:gradFill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1">
                  <a:gamma/>
                  <a:tint val="0"/>
                  <a:invGamma/>
                  <a:alpha val="70000"/>
                </a:schemeClr>
              </a:gs>
            </a:gsLst>
            <a:lin ang="5400000" scaled="1"/>
          </a:gradFill>
          <a:ln w="762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401910" y="1820450"/>
            <a:ext cx="5668037" cy="76944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</a:pPr>
            <a:r>
              <a:rPr kumimoji="1" lang="en-US" sz="4400" b="1" dirty="0" smtClean="0">
                <a:solidFill>
                  <a:srgbClr val="000000"/>
                </a:solidFill>
              </a:rPr>
              <a:t>holism</a:t>
            </a:r>
            <a:endParaRPr kumimoji="1" lang="en-US" sz="4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59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384314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1184159" y="2848428"/>
            <a:ext cx="6514229" cy="812800"/>
          </a:xfrm>
          <a:custGeom>
            <a:avLst/>
            <a:gdLst>
              <a:gd name="connsiteX0" fmla="*/ 4485111 w 5922026"/>
              <a:gd name="connsiteY0" fmla="*/ 406400 h 435429"/>
              <a:gd name="connsiteX1" fmla="*/ 4398026 w 5922026"/>
              <a:gd name="connsiteY1" fmla="*/ 391886 h 435429"/>
              <a:gd name="connsiteX2" fmla="*/ 4296426 w 5922026"/>
              <a:gd name="connsiteY2" fmla="*/ 377372 h 435429"/>
              <a:gd name="connsiteX3" fmla="*/ 4252883 w 5922026"/>
              <a:gd name="connsiteY3" fmla="*/ 362857 h 435429"/>
              <a:gd name="connsiteX4" fmla="*/ 3585226 w 5922026"/>
              <a:gd name="connsiteY4" fmla="*/ 391886 h 435429"/>
              <a:gd name="connsiteX5" fmla="*/ 3527169 w 5922026"/>
              <a:gd name="connsiteY5" fmla="*/ 406400 h 435429"/>
              <a:gd name="connsiteX6" fmla="*/ 2322483 w 5922026"/>
              <a:gd name="connsiteY6" fmla="*/ 420914 h 435429"/>
              <a:gd name="connsiteX7" fmla="*/ 1988654 w 5922026"/>
              <a:gd name="connsiteY7" fmla="*/ 406400 h 435429"/>
              <a:gd name="connsiteX8" fmla="*/ 1611283 w 5922026"/>
              <a:gd name="connsiteY8" fmla="*/ 377372 h 435429"/>
              <a:gd name="connsiteX9" fmla="*/ 1233911 w 5922026"/>
              <a:gd name="connsiteY9" fmla="*/ 391886 h 435429"/>
              <a:gd name="connsiteX10" fmla="*/ 1190369 w 5922026"/>
              <a:gd name="connsiteY10" fmla="*/ 406400 h 435429"/>
              <a:gd name="connsiteX11" fmla="*/ 1016197 w 5922026"/>
              <a:gd name="connsiteY11" fmla="*/ 391886 h 435429"/>
              <a:gd name="connsiteX12" fmla="*/ 842026 w 5922026"/>
              <a:gd name="connsiteY12" fmla="*/ 362857 h 435429"/>
              <a:gd name="connsiteX13" fmla="*/ 667854 w 5922026"/>
              <a:gd name="connsiteY13" fmla="*/ 377372 h 435429"/>
              <a:gd name="connsiteX14" fmla="*/ 624311 w 5922026"/>
              <a:gd name="connsiteY14" fmla="*/ 391886 h 435429"/>
              <a:gd name="connsiteX15" fmla="*/ 508197 w 5922026"/>
              <a:gd name="connsiteY15" fmla="*/ 406400 h 435429"/>
              <a:gd name="connsiteX16" fmla="*/ 421111 w 5922026"/>
              <a:gd name="connsiteY16" fmla="*/ 420914 h 435429"/>
              <a:gd name="connsiteX17" fmla="*/ 116311 w 5922026"/>
              <a:gd name="connsiteY17" fmla="*/ 406400 h 435429"/>
              <a:gd name="connsiteX18" fmla="*/ 101797 w 5922026"/>
              <a:gd name="connsiteY18" fmla="*/ 304800 h 435429"/>
              <a:gd name="connsiteX19" fmla="*/ 43740 w 5922026"/>
              <a:gd name="connsiteY19" fmla="*/ 290286 h 435429"/>
              <a:gd name="connsiteX20" fmla="*/ 197 w 5922026"/>
              <a:gd name="connsiteY20" fmla="*/ 203200 h 435429"/>
              <a:gd name="connsiteX21" fmla="*/ 72769 w 5922026"/>
              <a:gd name="connsiteY21" fmla="*/ 101600 h 435429"/>
              <a:gd name="connsiteX22" fmla="*/ 130826 w 5922026"/>
              <a:gd name="connsiteY22" fmla="*/ 87086 h 435429"/>
              <a:gd name="connsiteX23" fmla="*/ 217911 w 5922026"/>
              <a:gd name="connsiteY23" fmla="*/ 58057 h 435429"/>
              <a:gd name="connsiteX24" fmla="*/ 435626 w 5922026"/>
              <a:gd name="connsiteY24" fmla="*/ 29029 h 435429"/>
              <a:gd name="connsiteX25" fmla="*/ 493683 w 5922026"/>
              <a:gd name="connsiteY25" fmla="*/ 14514 h 435429"/>
              <a:gd name="connsiteX26" fmla="*/ 1248426 w 5922026"/>
              <a:gd name="connsiteY26" fmla="*/ 43543 h 435429"/>
              <a:gd name="connsiteX27" fmla="*/ 1422597 w 5922026"/>
              <a:gd name="connsiteY27" fmla="*/ 58057 h 435429"/>
              <a:gd name="connsiteX28" fmla="*/ 2017683 w 5922026"/>
              <a:gd name="connsiteY28" fmla="*/ 43543 h 435429"/>
              <a:gd name="connsiteX29" fmla="*/ 2496654 w 5922026"/>
              <a:gd name="connsiteY29" fmla="*/ 72572 h 435429"/>
              <a:gd name="connsiteX30" fmla="*/ 2612769 w 5922026"/>
              <a:gd name="connsiteY30" fmla="*/ 87086 h 435429"/>
              <a:gd name="connsiteX31" fmla="*/ 2714369 w 5922026"/>
              <a:gd name="connsiteY31" fmla="*/ 101600 h 435429"/>
              <a:gd name="connsiteX32" fmla="*/ 2946597 w 5922026"/>
              <a:gd name="connsiteY32" fmla="*/ 116114 h 435429"/>
              <a:gd name="connsiteX33" fmla="*/ 3715854 w 5922026"/>
              <a:gd name="connsiteY33" fmla="*/ 116114 h 435429"/>
              <a:gd name="connsiteX34" fmla="*/ 4035169 w 5922026"/>
              <a:gd name="connsiteY34" fmla="*/ 87086 h 435429"/>
              <a:gd name="connsiteX35" fmla="*/ 4180311 w 5922026"/>
              <a:gd name="connsiteY35" fmla="*/ 58057 h 435429"/>
              <a:gd name="connsiteX36" fmla="*/ 4238369 w 5922026"/>
              <a:gd name="connsiteY36" fmla="*/ 43543 h 435429"/>
              <a:gd name="connsiteX37" fmla="*/ 4368997 w 5922026"/>
              <a:gd name="connsiteY37" fmla="*/ 29029 h 435429"/>
              <a:gd name="connsiteX38" fmla="*/ 4456083 w 5922026"/>
              <a:gd name="connsiteY38" fmla="*/ 14514 h 435429"/>
              <a:gd name="connsiteX39" fmla="*/ 4572197 w 5922026"/>
              <a:gd name="connsiteY39" fmla="*/ 0 h 435429"/>
              <a:gd name="connsiteX40" fmla="*/ 5457569 w 5922026"/>
              <a:gd name="connsiteY40" fmla="*/ 14514 h 435429"/>
              <a:gd name="connsiteX41" fmla="*/ 5602711 w 5922026"/>
              <a:gd name="connsiteY41" fmla="*/ 43543 h 435429"/>
              <a:gd name="connsiteX42" fmla="*/ 5762369 w 5922026"/>
              <a:gd name="connsiteY42" fmla="*/ 72572 h 435429"/>
              <a:gd name="connsiteX43" fmla="*/ 5863969 w 5922026"/>
              <a:gd name="connsiteY43" fmla="*/ 130629 h 435429"/>
              <a:gd name="connsiteX44" fmla="*/ 5892997 w 5922026"/>
              <a:gd name="connsiteY44" fmla="*/ 174172 h 435429"/>
              <a:gd name="connsiteX45" fmla="*/ 5922026 w 5922026"/>
              <a:gd name="connsiteY45" fmla="*/ 261257 h 435429"/>
              <a:gd name="connsiteX46" fmla="*/ 5892997 w 5922026"/>
              <a:gd name="connsiteY46" fmla="*/ 348343 h 435429"/>
              <a:gd name="connsiteX47" fmla="*/ 5849454 w 5922026"/>
              <a:gd name="connsiteY47" fmla="*/ 391886 h 435429"/>
              <a:gd name="connsiteX48" fmla="*/ 5704311 w 5922026"/>
              <a:gd name="connsiteY48" fmla="*/ 435429 h 435429"/>
              <a:gd name="connsiteX49" fmla="*/ 5370483 w 5922026"/>
              <a:gd name="connsiteY49" fmla="*/ 406400 h 435429"/>
              <a:gd name="connsiteX50" fmla="*/ 5312426 w 5922026"/>
              <a:gd name="connsiteY50" fmla="*/ 391886 h 435429"/>
              <a:gd name="connsiteX51" fmla="*/ 5109226 w 5922026"/>
              <a:gd name="connsiteY51" fmla="*/ 362857 h 435429"/>
              <a:gd name="connsiteX52" fmla="*/ 4731854 w 5922026"/>
              <a:gd name="connsiteY52" fmla="*/ 391886 h 435429"/>
              <a:gd name="connsiteX53" fmla="*/ 4485111 w 5922026"/>
              <a:gd name="connsiteY53" fmla="*/ 406400 h 43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922026" h="435429">
                <a:moveTo>
                  <a:pt x="4485111" y="406400"/>
                </a:moveTo>
                <a:cubicBezTo>
                  <a:pt x="4429473" y="406400"/>
                  <a:pt x="4427113" y="396361"/>
                  <a:pt x="4398026" y="391886"/>
                </a:cubicBezTo>
                <a:cubicBezTo>
                  <a:pt x="4364213" y="386684"/>
                  <a:pt x="4329972" y="384081"/>
                  <a:pt x="4296426" y="377372"/>
                </a:cubicBezTo>
                <a:cubicBezTo>
                  <a:pt x="4281424" y="374371"/>
                  <a:pt x="4267397" y="367695"/>
                  <a:pt x="4252883" y="362857"/>
                </a:cubicBezTo>
                <a:lnTo>
                  <a:pt x="3585226" y="391886"/>
                </a:lnTo>
                <a:cubicBezTo>
                  <a:pt x="3565347" y="393543"/>
                  <a:pt x="3547112" y="405942"/>
                  <a:pt x="3527169" y="406400"/>
                </a:cubicBezTo>
                <a:cubicBezTo>
                  <a:pt x="3125684" y="415629"/>
                  <a:pt x="2724045" y="416076"/>
                  <a:pt x="2322483" y="420914"/>
                </a:cubicBezTo>
                <a:lnTo>
                  <a:pt x="1988654" y="406400"/>
                </a:lnTo>
                <a:cubicBezTo>
                  <a:pt x="1862728" y="398690"/>
                  <a:pt x="1611283" y="377372"/>
                  <a:pt x="1611283" y="377372"/>
                </a:cubicBezTo>
                <a:cubicBezTo>
                  <a:pt x="1485492" y="382210"/>
                  <a:pt x="1359496" y="383225"/>
                  <a:pt x="1233911" y="391886"/>
                </a:cubicBezTo>
                <a:cubicBezTo>
                  <a:pt x="1218648" y="392939"/>
                  <a:pt x="1205668" y="406400"/>
                  <a:pt x="1190369" y="406400"/>
                </a:cubicBezTo>
                <a:cubicBezTo>
                  <a:pt x="1132110" y="406400"/>
                  <a:pt x="1074006" y="399112"/>
                  <a:pt x="1016197" y="391886"/>
                </a:cubicBezTo>
                <a:cubicBezTo>
                  <a:pt x="957794" y="384586"/>
                  <a:pt x="842026" y="362857"/>
                  <a:pt x="842026" y="362857"/>
                </a:cubicBezTo>
                <a:cubicBezTo>
                  <a:pt x="783969" y="367695"/>
                  <a:pt x="725602" y="369672"/>
                  <a:pt x="667854" y="377372"/>
                </a:cubicBezTo>
                <a:cubicBezTo>
                  <a:pt x="652689" y="379394"/>
                  <a:pt x="639364" y="389149"/>
                  <a:pt x="624311" y="391886"/>
                </a:cubicBezTo>
                <a:cubicBezTo>
                  <a:pt x="585934" y="398863"/>
                  <a:pt x="546811" y="400884"/>
                  <a:pt x="508197" y="406400"/>
                </a:cubicBezTo>
                <a:cubicBezTo>
                  <a:pt x="479064" y="410562"/>
                  <a:pt x="450140" y="416076"/>
                  <a:pt x="421111" y="420914"/>
                </a:cubicBezTo>
                <a:cubicBezTo>
                  <a:pt x="319511" y="416076"/>
                  <a:pt x="211902" y="441160"/>
                  <a:pt x="116311" y="406400"/>
                </a:cubicBezTo>
                <a:cubicBezTo>
                  <a:pt x="84160" y="394709"/>
                  <a:pt x="119928" y="333810"/>
                  <a:pt x="101797" y="304800"/>
                </a:cubicBezTo>
                <a:cubicBezTo>
                  <a:pt x="91225" y="287884"/>
                  <a:pt x="63092" y="295124"/>
                  <a:pt x="43740" y="290286"/>
                </a:cubicBezTo>
                <a:cubicBezTo>
                  <a:pt x="32669" y="273679"/>
                  <a:pt x="-2966" y="228503"/>
                  <a:pt x="197" y="203200"/>
                </a:cubicBezTo>
                <a:cubicBezTo>
                  <a:pt x="6848" y="149994"/>
                  <a:pt x="26869" y="121272"/>
                  <a:pt x="72769" y="101600"/>
                </a:cubicBezTo>
                <a:cubicBezTo>
                  <a:pt x="91104" y="93742"/>
                  <a:pt x="111719" y="92818"/>
                  <a:pt x="130826" y="87086"/>
                </a:cubicBezTo>
                <a:cubicBezTo>
                  <a:pt x="160134" y="78293"/>
                  <a:pt x="187907" y="64058"/>
                  <a:pt x="217911" y="58057"/>
                </a:cubicBezTo>
                <a:cubicBezTo>
                  <a:pt x="338161" y="34008"/>
                  <a:pt x="265936" y="45998"/>
                  <a:pt x="435626" y="29029"/>
                </a:cubicBezTo>
                <a:cubicBezTo>
                  <a:pt x="454978" y="24191"/>
                  <a:pt x="473735" y="14514"/>
                  <a:pt x="493683" y="14514"/>
                </a:cubicBezTo>
                <a:cubicBezTo>
                  <a:pt x="1464093" y="14514"/>
                  <a:pt x="867390" y="5440"/>
                  <a:pt x="1248426" y="43543"/>
                </a:cubicBezTo>
                <a:cubicBezTo>
                  <a:pt x="1306395" y="49340"/>
                  <a:pt x="1364540" y="53219"/>
                  <a:pt x="1422597" y="58057"/>
                </a:cubicBezTo>
                <a:cubicBezTo>
                  <a:pt x="1620959" y="53219"/>
                  <a:pt x="1819262" y="43543"/>
                  <a:pt x="2017683" y="43543"/>
                </a:cubicBezTo>
                <a:cubicBezTo>
                  <a:pt x="2052997" y="43543"/>
                  <a:pt x="2440884" y="67722"/>
                  <a:pt x="2496654" y="72572"/>
                </a:cubicBezTo>
                <a:cubicBezTo>
                  <a:pt x="2535514" y="75951"/>
                  <a:pt x="2574105" y="81931"/>
                  <a:pt x="2612769" y="87086"/>
                </a:cubicBezTo>
                <a:cubicBezTo>
                  <a:pt x="2646679" y="91607"/>
                  <a:pt x="2680287" y="98636"/>
                  <a:pt x="2714369" y="101600"/>
                </a:cubicBezTo>
                <a:cubicBezTo>
                  <a:pt x="2791638" y="108319"/>
                  <a:pt x="2869188" y="111276"/>
                  <a:pt x="2946597" y="116114"/>
                </a:cubicBezTo>
                <a:cubicBezTo>
                  <a:pt x="3252717" y="167136"/>
                  <a:pt x="3045322" y="138099"/>
                  <a:pt x="3715854" y="116114"/>
                </a:cubicBezTo>
                <a:cubicBezTo>
                  <a:pt x="3856508" y="111502"/>
                  <a:pt x="3909949" y="102738"/>
                  <a:pt x="4035169" y="87086"/>
                </a:cubicBezTo>
                <a:cubicBezTo>
                  <a:pt x="4170018" y="53374"/>
                  <a:pt x="4002380" y="93644"/>
                  <a:pt x="4180311" y="58057"/>
                </a:cubicBezTo>
                <a:cubicBezTo>
                  <a:pt x="4199872" y="54145"/>
                  <a:pt x="4218653" y="46576"/>
                  <a:pt x="4238369" y="43543"/>
                </a:cubicBezTo>
                <a:cubicBezTo>
                  <a:pt x="4281670" y="36881"/>
                  <a:pt x="4325571" y="34819"/>
                  <a:pt x="4368997" y="29029"/>
                </a:cubicBezTo>
                <a:cubicBezTo>
                  <a:pt x="4398168" y="25139"/>
                  <a:pt x="4426950" y="18676"/>
                  <a:pt x="4456083" y="14514"/>
                </a:cubicBezTo>
                <a:cubicBezTo>
                  <a:pt x="4494697" y="8998"/>
                  <a:pt x="4533492" y="4838"/>
                  <a:pt x="4572197" y="0"/>
                </a:cubicBezTo>
                <a:lnTo>
                  <a:pt x="5457569" y="14514"/>
                </a:lnTo>
                <a:cubicBezTo>
                  <a:pt x="5578473" y="18070"/>
                  <a:pt x="5524854" y="24079"/>
                  <a:pt x="5602711" y="43543"/>
                </a:cubicBezTo>
                <a:cubicBezTo>
                  <a:pt x="5643273" y="53683"/>
                  <a:pt x="5723560" y="66104"/>
                  <a:pt x="5762369" y="72572"/>
                </a:cubicBezTo>
                <a:cubicBezTo>
                  <a:pt x="5785139" y="83957"/>
                  <a:pt x="5843453" y="110112"/>
                  <a:pt x="5863969" y="130629"/>
                </a:cubicBezTo>
                <a:cubicBezTo>
                  <a:pt x="5876304" y="142964"/>
                  <a:pt x="5885912" y="158232"/>
                  <a:pt x="5892997" y="174172"/>
                </a:cubicBezTo>
                <a:cubicBezTo>
                  <a:pt x="5905424" y="202133"/>
                  <a:pt x="5922026" y="261257"/>
                  <a:pt x="5922026" y="261257"/>
                </a:cubicBezTo>
                <a:cubicBezTo>
                  <a:pt x="5912350" y="290286"/>
                  <a:pt x="5914634" y="326706"/>
                  <a:pt x="5892997" y="348343"/>
                </a:cubicBezTo>
                <a:cubicBezTo>
                  <a:pt x="5878483" y="362857"/>
                  <a:pt x="5867397" y="381918"/>
                  <a:pt x="5849454" y="391886"/>
                </a:cubicBezTo>
                <a:cubicBezTo>
                  <a:pt x="5820546" y="407946"/>
                  <a:pt x="5741789" y="426059"/>
                  <a:pt x="5704311" y="435429"/>
                </a:cubicBezTo>
                <a:cubicBezTo>
                  <a:pt x="5616648" y="429167"/>
                  <a:pt x="5465868" y="421074"/>
                  <a:pt x="5370483" y="406400"/>
                </a:cubicBezTo>
                <a:cubicBezTo>
                  <a:pt x="5350767" y="403367"/>
                  <a:pt x="5331987" y="395798"/>
                  <a:pt x="5312426" y="391886"/>
                </a:cubicBezTo>
                <a:cubicBezTo>
                  <a:pt x="5242677" y="377937"/>
                  <a:pt x="5180567" y="371775"/>
                  <a:pt x="5109226" y="362857"/>
                </a:cubicBezTo>
                <a:cubicBezTo>
                  <a:pt x="4970501" y="376730"/>
                  <a:pt x="4879264" y="387674"/>
                  <a:pt x="4731854" y="391886"/>
                </a:cubicBezTo>
                <a:cubicBezTo>
                  <a:pt x="4639968" y="394511"/>
                  <a:pt x="4540749" y="406400"/>
                  <a:pt x="4485111" y="406400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740046"/>
            <a:ext cx="7772400" cy="769441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</a:rPr>
              <a:t>h</a:t>
            </a:r>
            <a:r>
              <a:rPr lang="en-US" sz="2000" b="1" dirty="0" smtClean="0">
                <a:solidFill>
                  <a:srgbClr val="000000"/>
                </a:solidFill>
              </a:rPr>
              <a:t>olism even includes the physics of sweet treats . . . </a:t>
            </a:r>
          </a:p>
        </p:txBody>
      </p:sp>
    </p:spTree>
    <p:extLst>
      <p:ext uri="{BB962C8B-B14F-4D97-AF65-F5344CB8AC3E}">
        <p14:creationId xmlns:p14="http://schemas.microsoft.com/office/powerpoint/2010/main" val="1651940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4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4762381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000000"/>
                </a:solidFill>
              </a:rPr>
              <a:t>Pashmak</a:t>
            </a:r>
            <a:r>
              <a:rPr lang="en-US" sz="2800" b="1" dirty="0">
                <a:solidFill>
                  <a:srgbClr val="000000"/>
                </a:solidFill>
              </a:rPr>
              <a:t> (Persian: </a:t>
            </a:r>
            <a:r>
              <a:rPr lang="ar-AE" sz="2800" b="1" dirty="0">
                <a:solidFill>
                  <a:srgbClr val="000000"/>
                </a:solidFill>
              </a:rPr>
              <a:t>پشمک</a:t>
            </a:r>
            <a:r>
              <a:rPr lang="ar-AE" sz="2800" b="1" dirty="0" smtClean="0">
                <a:solidFill>
                  <a:srgbClr val="000000"/>
                </a:solidFill>
              </a:rPr>
              <a:t>‎</a:t>
            </a:r>
            <a:r>
              <a:rPr lang="en-US" sz="2800" b="1" dirty="0" smtClean="0">
                <a:solidFill>
                  <a:srgbClr val="000000"/>
                </a:solidFill>
              </a:rPr>
              <a:t>)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34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139968" y="6553230"/>
            <a:ext cx="4946867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Verdana" pitchFamily="34" charset="0"/>
                <a:hlinkClick r:id="rId3"/>
              </a:rPr>
              <a:t>www.sciencedaily.com/releases/2008/07/080721152000.htm</a:t>
            </a:r>
            <a:endParaRPr lang="en-US" sz="12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6" y="1320802"/>
            <a:ext cx="731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369" y="29028"/>
            <a:ext cx="7315200" cy="66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5272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139968" y="6553230"/>
            <a:ext cx="4946867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Verdana" pitchFamily="34" charset="0"/>
                <a:hlinkClick r:id="rId3"/>
              </a:rPr>
              <a:t>www.sciencedaily.com/releases/2008/07/080721152000.htm</a:t>
            </a:r>
            <a:endParaRPr lang="en-US" sz="12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6" y="1320802"/>
            <a:ext cx="731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369" y="29028"/>
            <a:ext cx="7315200" cy="66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" y="4409182"/>
            <a:ext cx="7772400" cy="10772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000000"/>
                </a:solidFill>
              </a:rPr>
              <a:t>speaking of donuts/doughnuts . . .</a:t>
            </a:r>
          </a:p>
        </p:txBody>
      </p:sp>
    </p:spTree>
    <p:extLst>
      <p:ext uri="{BB962C8B-B14F-4D97-AF65-F5344CB8AC3E}">
        <p14:creationId xmlns:p14="http://schemas.microsoft.com/office/powerpoint/2010/main" val="2290055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139968" y="6553230"/>
            <a:ext cx="4946867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Verdana" pitchFamily="34" charset="0"/>
                <a:hlinkClick r:id="rId3"/>
              </a:rPr>
              <a:t>www.sciencedaily.com/releases/2008/07/080721152000.htm</a:t>
            </a:r>
            <a:endParaRPr lang="en-US" sz="12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6" y="1320802"/>
            <a:ext cx="731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369" y="29028"/>
            <a:ext cx="7315200" cy="66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" y="4409182"/>
            <a:ext cx="7772400" cy="10772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chemeClr val="bg1">
                    <a:lumMod val="65000"/>
                  </a:schemeClr>
                </a:solidFill>
              </a:rPr>
              <a:t>speaking of </a:t>
            </a:r>
            <a:r>
              <a:rPr lang="en-US" sz="4000" b="1" dirty="0" smtClean="0">
                <a:solidFill>
                  <a:srgbClr val="000000"/>
                </a:solidFill>
              </a:rPr>
              <a:t>donuts/doughnuts </a:t>
            </a:r>
            <a:r>
              <a:rPr lang="en-US" sz="4000" b="1" dirty="0" smtClean="0">
                <a:solidFill>
                  <a:schemeClr val="bg1">
                    <a:lumMod val="65000"/>
                  </a:schemeClr>
                </a:solidFill>
              </a:rPr>
              <a:t>. . 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5027474"/>
            <a:ext cx="8305800" cy="175432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[ the difference in spelling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is still another interesting story . . 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one we do not have time for today . . . ] </a:t>
            </a:r>
          </a:p>
        </p:txBody>
      </p:sp>
    </p:spTree>
    <p:extLst>
      <p:ext uri="{BB962C8B-B14F-4D97-AF65-F5344CB8AC3E}">
        <p14:creationId xmlns:p14="http://schemas.microsoft.com/office/powerpoint/2010/main" val="329037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139968" y="6553230"/>
            <a:ext cx="4946867" cy="2769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/>
                </a:solidFill>
                <a:latin typeface="Verdana" pitchFamily="34" charset="0"/>
                <a:hlinkClick r:id="rId3"/>
              </a:rPr>
              <a:t>www.sciencedaily.com/releases/2008/07/080721152000.htm</a:t>
            </a:r>
            <a:endParaRPr lang="en-US" sz="120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6" y="1320802"/>
            <a:ext cx="731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369" y="29028"/>
            <a:ext cx="7315200" cy="66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" y="4161473"/>
            <a:ext cx="7772400" cy="181588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000000"/>
                </a:solidFill>
              </a:rPr>
              <a:t>is the glazed donut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000000"/>
                </a:solidFill>
              </a:rPr>
              <a:t>a metaphor for America ?</a:t>
            </a:r>
          </a:p>
        </p:txBody>
      </p:sp>
    </p:spTree>
    <p:extLst>
      <p:ext uri="{BB962C8B-B14F-4D97-AF65-F5344CB8AC3E}">
        <p14:creationId xmlns:p14="http://schemas.microsoft.com/office/powerpoint/2010/main" val="3315427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880174" y="6393562"/>
            <a:ext cx="3374642" cy="21544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FFFFFF"/>
                </a:solidFill>
                <a:latin typeface="Verdana" pitchFamily="34" charset="0"/>
                <a:hlinkClick r:id="rId3"/>
              </a:rPr>
              <a:t>www.sciencedaily.com/releases/2008/07/080721152000.htm</a:t>
            </a:r>
            <a:endParaRPr lang="en-US" sz="800" dirty="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916" y="300950"/>
            <a:ext cx="7772400" cy="587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reeform 1"/>
          <p:cNvSpPr/>
          <p:nvPr/>
        </p:nvSpPr>
        <p:spPr>
          <a:xfrm>
            <a:off x="713058" y="3490686"/>
            <a:ext cx="4407632" cy="1600200"/>
          </a:xfrm>
          <a:custGeom>
            <a:avLst/>
            <a:gdLst>
              <a:gd name="connsiteX0" fmla="*/ 88081 w 4006938"/>
              <a:gd name="connsiteY0" fmla="*/ 102257 h 1132771"/>
              <a:gd name="connsiteX1" fmla="*/ 1684652 w 4006938"/>
              <a:gd name="connsiteY1" fmla="*/ 58714 h 1132771"/>
              <a:gd name="connsiteX2" fmla="*/ 1742709 w 4006938"/>
              <a:gd name="connsiteY2" fmla="*/ 44200 h 1132771"/>
              <a:gd name="connsiteX3" fmla="*/ 1887852 w 4006938"/>
              <a:gd name="connsiteY3" fmla="*/ 29686 h 1132771"/>
              <a:gd name="connsiteX4" fmla="*/ 2105566 w 4006938"/>
              <a:gd name="connsiteY4" fmla="*/ 657 h 1132771"/>
              <a:gd name="connsiteX5" fmla="*/ 2352309 w 4006938"/>
              <a:gd name="connsiteY5" fmla="*/ 15171 h 1132771"/>
              <a:gd name="connsiteX6" fmla="*/ 2628081 w 4006938"/>
              <a:gd name="connsiteY6" fmla="*/ 44200 h 1132771"/>
              <a:gd name="connsiteX7" fmla="*/ 2686138 w 4006938"/>
              <a:gd name="connsiteY7" fmla="*/ 58714 h 1132771"/>
              <a:gd name="connsiteX8" fmla="*/ 2903852 w 4006938"/>
              <a:gd name="connsiteY8" fmla="*/ 73229 h 1132771"/>
              <a:gd name="connsiteX9" fmla="*/ 2961909 w 4006938"/>
              <a:gd name="connsiteY9" fmla="*/ 87743 h 1132771"/>
              <a:gd name="connsiteX10" fmla="*/ 3484424 w 4006938"/>
              <a:gd name="connsiteY10" fmla="*/ 58714 h 1132771"/>
              <a:gd name="connsiteX11" fmla="*/ 3644081 w 4006938"/>
              <a:gd name="connsiteY11" fmla="*/ 73229 h 1132771"/>
              <a:gd name="connsiteX12" fmla="*/ 3673109 w 4006938"/>
              <a:gd name="connsiteY12" fmla="*/ 116771 h 1132771"/>
              <a:gd name="connsiteX13" fmla="*/ 3760195 w 4006938"/>
              <a:gd name="connsiteY13" fmla="*/ 160314 h 1132771"/>
              <a:gd name="connsiteX14" fmla="*/ 3818252 w 4006938"/>
              <a:gd name="connsiteY14" fmla="*/ 247400 h 1132771"/>
              <a:gd name="connsiteX15" fmla="*/ 3832766 w 4006938"/>
              <a:gd name="connsiteY15" fmla="*/ 290943 h 1132771"/>
              <a:gd name="connsiteX16" fmla="*/ 3876309 w 4006938"/>
              <a:gd name="connsiteY16" fmla="*/ 334486 h 1132771"/>
              <a:gd name="connsiteX17" fmla="*/ 3919852 w 4006938"/>
              <a:gd name="connsiteY17" fmla="*/ 465114 h 1132771"/>
              <a:gd name="connsiteX18" fmla="*/ 3934366 w 4006938"/>
              <a:gd name="connsiteY18" fmla="*/ 508657 h 1132771"/>
              <a:gd name="connsiteX19" fmla="*/ 3963395 w 4006938"/>
              <a:gd name="connsiteY19" fmla="*/ 552200 h 1132771"/>
              <a:gd name="connsiteX20" fmla="*/ 3992424 w 4006938"/>
              <a:gd name="connsiteY20" fmla="*/ 740886 h 1132771"/>
              <a:gd name="connsiteX21" fmla="*/ 4006938 w 4006938"/>
              <a:gd name="connsiteY21" fmla="*/ 784429 h 1132771"/>
              <a:gd name="connsiteX22" fmla="*/ 3977909 w 4006938"/>
              <a:gd name="connsiteY22" fmla="*/ 929571 h 1132771"/>
              <a:gd name="connsiteX23" fmla="*/ 3963395 w 4006938"/>
              <a:gd name="connsiteY23" fmla="*/ 973114 h 1132771"/>
              <a:gd name="connsiteX24" fmla="*/ 3919852 w 4006938"/>
              <a:gd name="connsiteY24" fmla="*/ 987629 h 1132771"/>
              <a:gd name="connsiteX25" fmla="*/ 3847281 w 4006938"/>
              <a:gd name="connsiteY25" fmla="*/ 1002143 h 1132771"/>
              <a:gd name="connsiteX26" fmla="*/ 3527966 w 4006938"/>
              <a:gd name="connsiteY26" fmla="*/ 987629 h 1132771"/>
              <a:gd name="connsiteX27" fmla="*/ 3455395 w 4006938"/>
              <a:gd name="connsiteY27" fmla="*/ 973114 h 1132771"/>
              <a:gd name="connsiteX28" fmla="*/ 3295738 w 4006938"/>
              <a:gd name="connsiteY28" fmla="*/ 958600 h 1132771"/>
              <a:gd name="connsiteX29" fmla="*/ 2758709 w 4006938"/>
              <a:gd name="connsiteY29" fmla="*/ 973114 h 1132771"/>
              <a:gd name="connsiteX30" fmla="*/ 2584538 w 4006938"/>
              <a:gd name="connsiteY30" fmla="*/ 1002143 h 1132771"/>
              <a:gd name="connsiteX31" fmla="*/ 2439395 w 4006938"/>
              <a:gd name="connsiteY31" fmla="*/ 1016657 h 1132771"/>
              <a:gd name="connsiteX32" fmla="*/ 2279738 w 4006938"/>
              <a:gd name="connsiteY32" fmla="*/ 1045686 h 1132771"/>
              <a:gd name="connsiteX33" fmla="*/ 1437909 w 4006938"/>
              <a:gd name="connsiteY33" fmla="*/ 1074714 h 1132771"/>
              <a:gd name="connsiteX34" fmla="*/ 1191166 w 4006938"/>
              <a:gd name="connsiteY34" fmla="*/ 1103743 h 1132771"/>
              <a:gd name="connsiteX35" fmla="*/ 1075052 w 4006938"/>
              <a:gd name="connsiteY35" fmla="*/ 1118257 h 1132771"/>
              <a:gd name="connsiteX36" fmla="*/ 886366 w 4006938"/>
              <a:gd name="connsiteY36" fmla="*/ 1132771 h 1132771"/>
              <a:gd name="connsiteX37" fmla="*/ 334824 w 4006938"/>
              <a:gd name="connsiteY37" fmla="*/ 1118257 h 1132771"/>
              <a:gd name="connsiteX38" fmla="*/ 276766 w 4006938"/>
              <a:gd name="connsiteY38" fmla="*/ 1103743 h 1132771"/>
              <a:gd name="connsiteX39" fmla="*/ 189681 w 4006938"/>
              <a:gd name="connsiteY39" fmla="*/ 1089229 h 1132771"/>
              <a:gd name="connsiteX40" fmla="*/ 117109 w 4006938"/>
              <a:gd name="connsiteY40" fmla="*/ 1074714 h 1132771"/>
              <a:gd name="connsiteX41" fmla="*/ 73566 w 4006938"/>
              <a:gd name="connsiteY41" fmla="*/ 1045686 h 1132771"/>
              <a:gd name="connsiteX42" fmla="*/ 30024 w 4006938"/>
              <a:gd name="connsiteY42" fmla="*/ 900543 h 1132771"/>
              <a:gd name="connsiteX43" fmla="*/ 15509 w 4006938"/>
              <a:gd name="connsiteY43" fmla="*/ 363514 h 1132771"/>
              <a:gd name="connsiteX44" fmla="*/ 73566 w 4006938"/>
              <a:gd name="connsiteY44" fmla="*/ 232886 h 1132771"/>
              <a:gd name="connsiteX45" fmla="*/ 102595 w 4006938"/>
              <a:gd name="connsiteY45" fmla="*/ 145800 h 1132771"/>
              <a:gd name="connsiteX46" fmla="*/ 117109 w 4006938"/>
              <a:gd name="connsiteY46" fmla="*/ 102257 h 1132771"/>
              <a:gd name="connsiteX47" fmla="*/ 146138 w 4006938"/>
              <a:gd name="connsiteY47" fmla="*/ 87743 h 113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006938" h="1132771">
                <a:moveTo>
                  <a:pt x="88081" y="102257"/>
                </a:moveTo>
                <a:cubicBezTo>
                  <a:pt x="634179" y="-116179"/>
                  <a:pt x="98758" y="87813"/>
                  <a:pt x="1684652" y="58714"/>
                </a:cubicBezTo>
                <a:cubicBezTo>
                  <a:pt x="1704597" y="58348"/>
                  <a:pt x="1722962" y="47021"/>
                  <a:pt x="1742709" y="44200"/>
                </a:cubicBezTo>
                <a:cubicBezTo>
                  <a:pt x="1790843" y="37324"/>
                  <a:pt x="1839471" y="34524"/>
                  <a:pt x="1887852" y="29686"/>
                </a:cubicBezTo>
                <a:cubicBezTo>
                  <a:pt x="1973385" y="8302"/>
                  <a:pt x="1991319" y="657"/>
                  <a:pt x="2105566" y="657"/>
                </a:cubicBezTo>
                <a:cubicBezTo>
                  <a:pt x="2187956" y="657"/>
                  <a:pt x="2270061" y="10333"/>
                  <a:pt x="2352309" y="15171"/>
                </a:cubicBezTo>
                <a:cubicBezTo>
                  <a:pt x="2586102" y="54138"/>
                  <a:pt x="2228962" y="-2754"/>
                  <a:pt x="2628081" y="44200"/>
                </a:cubicBezTo>
                <a:cubicBezTo>
                  <a:pt x="2647892" y="46531"/>
                  <a:pt x="2666300" y="56626"/>
                  <a:pt x="2686138" y="58714"/>
                </a:cubicBezTo>
                <a:cubicBezTo>
                  <a:pt x="2758471" y="66328"/>
                  <a:pt x="2831281" y="68391"/>
                  <a:pt x="2903852" y="73229"/>
                </a:cubicBezTo>
                <a:cubicBezTo>
                  <a:pt x="2923204" y="78067"/>
                  <a:pt x="2941961" y="87743"/>
                  <a:pt x="2961909" y="87743"/>
                </a:cubicBezTo>
                <a:cubicBezTo>
                  <a:pt x="3359965" y="87743"/>
                  <a:pt x="3277291" y="100142"/>
                  <a:pt x="3484424" y="58714"/>
                </a:cubicBezTo>
                <a:cubicBezTo>
                  <a:pt x="3537643" y="63552"/>
                  <a:pt x="3593006" y="57513"/>
                  <a:pt x="3644081" y="73229"/>
                </a:cubicBezTo>
                <a:cubicBezTo>
                  <a:pt x="3660753" y="78359"/>
                  <a:pt x="3660774" y="104436"/>
                  <a:pt x="3673109" y="116771"/>
                </a:cubicBezTo>
                <a:cubicBezTo>
                  <a:pt x="3701246" y="144908"/>
                  <a:pt x="3724779" y="148509"/>
                  <a:pt x="3760195" y="160314"/>
                </a:cubicBezTo>
                <a:cubicBezTo>
                  <a:pt x="3779547" y="189343"/>
                  <a:pt x="3807220" y="214302"/>
                  <a:pt x="3818252" y="247400"/>
                </a:cubicBezTo>
                <a:cubicBezTo>
                  <a:pt x="3823090" y="261914"/>
                  <a:pt x="3824279" y="278213"/>
                  <a:pt x="3832766" y="290943"/>
                </a:cubicBezTo>
                <a:cubicBezTo>
                  <a:pt x="3844152" y="308022"/>
                  <a:pt x="3861795" y="319972"/>
                  <a:pt x="3876309" y="334486"/>
                </a:cubicBezTo>
                <a:lnTo>
                  <a:pt x="3919852" y="465114"/>
                </a:lnTo>
                <a:cubicBezTo>
                  <a:pt x="3924690" y="479628"/>
                  <a:pt x="3925879" y="495927"/>
                  <a:pt x="3934366" y="508657"/>
                </a:cubicBezTo>
                <a:lnTo>
                  <a:pt x="3963395" y="552200"/>
                </a:lnTo>
                <a:cubicBezTo>
                  <a:pt x="3998330" y="657009"/>
                  <a:pt x="3960350" y="532409"/>
                  <a:pt x="3992424" y="740886"/>
                </a:cubicBezTo>
                <a:cubicBezTo>
                  <a:pt x="3994750" y="756008"/>
                  <a:pt x="4002100" y="769915"/>
                  <a:pt x="4006938" y="784429"/>
                </a:cubicBezTo>
                <a:cubicBezTo>
                  <a:pt x="3997262" y="832810"/>
                  <a:pt x="3989003" y="881496"/>
                  <a:pt x="3977909" y="929571"/>
                </a:cubicBezTo>
                <a:cubicBezTo>
                  <a:pt x="3974469" y="944479"/>
                  <a:pt x="3974213" y="962296"/>
                  <a:pt x="3963395" y="973114"/>
                </a:cubicBezTo>
                <a:cubicBezTo>
                  <a:pt x="3952577" y="983932"/>
                  <a:pt x="3934695" y="983918"/>
                  <a:pt x="3919852" y="987629"/>
                </a:cubicBezTo>
                <a:cubicBezTo>
                  <a:pt x="3895919" y="993612"/>
                  <a:pt x="3871471" y="997305"/>
                  <a:pt x="3847281" y="1002143"/>
                </a:cubicBezTo>
                <a:cubicBezTo>
                  <a:pt x="3740843" y="997305"/>
                  <a:pt x="3634223" y="995500"/>
                  <a:pt x="3527966" y="987629"/>
                </a:cubicBezTo>
                <a:cubicBezTo>
                  <a:pt x="3503364" y="985807"/>
                  <a:pt x="3479874" y="976174"/>
                  <a:pt x="3455395" y="973114"/>
                </a:cubicBezTo>
                <a:cubicBezTo>
                  <a:pt x="3402369" y="966486"/>
                  <a:pt x="3348957" y="963438"/>
                  <a:pt x="3295738" y="958600"/>
                </a:cubicBezTo>
                <a:lnTo>
                  <a:pt x="2758709" y="973114"/>
                </a:lnTo>
                <a:cubicBezTo>
                  <a:pt x="2660739" y="977567"/>
                  <a:pt x="2670427" y="990691"/>
                  <a:pt x="2584538" y="1002143"/>
                </a:cubicBezTo>
                <a:cubicBezTo>
                  <a:pt x="2536342" y="1008569"/>
                  <a:pt x="2487776" y="1011819"/>
                  <a:pt x="2439395" y="1016657"/>
                </a:cubicBezTo>
                <a:cubicBezTo>
                  <a:pt x="2340066" y="1041489"/>
                  <a:pt x="2414948" y="1024884"/>
                  <a:pt x="2279738" y="1045686"/>
                </a:cubicBezTo>
                <a:cubicBezTo>
                  <a:pt x="1912531" y="1102180"/>
                  <a:pt x="2494977" y="1054386"/>
                  <a:pt x="1437909" y="1074714"/>
                </a:cubicBezTo>
                <a:cubicBezTo>
                  <a:pt x="1294186" y="1103460"/>
                  <a:pt x="1423044" y="1080556"/>
                  <a:pt x="1191166" y="1103743"/>
                </a:cubicBezTo>
                <a:cubicBezTo>
                  <a:pt x="1152354" y="1107624"/>
                  <a:pt x="1113882" y="1114559"/>
                  <a:pt x="1075052" y="1118257"/>
                </a:cubicBezTo>
                <a:cubicBezTo>
                  <a:pt x="1012255" y="1124238"/>
                  <a:pt x="949261" y="1127933"/>
                  <a:pt x="886366" y="1132771"/>
                </a:cubicBezTo>
                <a:cubicBezTo>
                  <a:pt x="702519" y="1127933"/>
                  <a:pt x="518527" y="1127005"/>
                  <a:pt x="334824" y="1118257"/>
                </a:cubicBezTo>
                <a:cubicBezTo>
                  <a:pt x="314898" y="1117308"/>
                  <a:pt x="296327" y="1107655"/>
                  <a:pt x="276766" y="1103743"/>
                </a:cubicBezTo>
                <a:cubicBezTo>
                  <a:pt x="247909" y="1097972"/>
                  <a:pt x="218635" y="1094493"/>
                  <a:pt x="189681" y="1089229"/>
                </a:cubicBezTo>
                <a:cubicBezTo>
                  <a:pt x="165409" y="1084816"/>
                  <a:pt x="141300" y="1079552"/>
                  <a:pt x="117109" y="1074714"/>
                </a:cubicBezTo>
                <a:cubicBezTo>
                  <a:pt x="102595" y="1065038"/>
                  <a:pt x="82811" y="1060478"/>
                  <a:pt x="73566" y="1045686"/>
                </a:cubicBezTo>
                <a:cubicBezTo>
                  <a:pt x="58843" y="1022129"/>
                  <a:pt x="38521" y="934532"/>
                  <a:pt x="30024" y="900543"/>
                </a:cubicBezTo>
                <a:cubicBezTo>
                  <a:pt x="5408" y="654390"/>
                  <a:pt x="-15400" y="600485"/>
                  <a:pt x="15509" y="363514"/>
                </a:cubicBezTo>
                <a:cubicBezTo>
                  <a:pt x="31464" y="241193"/>
                  <a:pt x="38163" y="312542"/>
                  <a:pt x="73566" y="232886"/>
                </a:cubicBezTo>
                <a:cubicBezTo>
                  <a:pt x="85993" y="204924"/>
                  <a:pt x="92919" y="174829"/>
                  <a:pt x="102595" y="145800"/>
                </a:cubicBezTo>
                <a:cubicBezTo>
                  <a:pt x="107433" y="131286"/>
                  <a:pt x="103425" y="109099"/>
                  <a:pt x="117109" y="102257"/>
                </a:cubicBezTo>
                <a:lnTo>
                  <a:pt x="146138" y="87743"/>
                </a:lnTo>
              </a:path>
            </a:pathLst>
          </a:custGeom>
          <a:noFill/>
          <a:ln w="76200">
            <a:solidFill>
              <a:srgbClr val="D60C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21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16840"/>
            <a:ext cx="4267200" cy="635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0" y="64891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</a:rPr>
              <a:t>University Press of </a:t>
            </a:r>
            <a:r>
              <a:rPr lang="en-US" sz="1400" dirty="0" smtClean="0">
                <a:solidFill>
                  <a:srgbClr val="FFFFFF"/>
                </a:solidFill>
                <a:latin typeface="Arial" pitchFamily="34" charset="0"/>
              </a:rPr>
              <a:t>Florida, 2011</a:t>
            </a:r>
            <a:endParaRPr lang="en-US" sz="1400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296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fifthgroup.com/wp-content/uploads/2014/05/banana-spl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http://fifthgroup.com/blog/eccos-sunday-share-kids-food/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1758" y="2619345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France-Chile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5508" y="4129314"/>
            <a:ext cx="2954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b="1" dirty="0">
                <a:solidFill>
                  <a:srgbClr val="000000"/>
                </a:solidFill>
              </a:rPr>
              <a:t>New Guinea </a:t>
            </a:r>
            <a:r>
              <a:rPr lang="en-US" b="1" dirty="0" smtClean="0">
                <a:solidFill>
                  <a:srgbClr val="000000"/>
                </a:solidFill>
              </a:rPr>
              <a:t>–West Africa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67716" y="3352800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Honduras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9067" y="298346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Brazil-Paraguay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81269" y="359306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Mexico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0276" y="395357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Brazil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1629228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Croatia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78269" y="17526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Italy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371526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75114" y="2988677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78069" y="332053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Sicily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38136" y="5334000"/>
            <a:ext cx="68483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Banana split—the “All-American” international dessert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37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556679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1.	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the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four fields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of general anthropology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culture </a:t>
            </a:r>
            <a:r>
              <a:rPr lang="en-US" sz="2000" dirty="0" smtClean="0">
                <a:solidFill>
                  <a:schemeClr val="accent5">
                    <a:lumMod val="90000"/>
                  </a:schemeClr>
                </a:solidFill>
              </a:rPr>
              <a:t>as a primary concept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comparative method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major approach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holism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theoretical goal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/>
              <a:t>fieldwork</a:t>
            </a:r>
            <a:r>
              <a:rPr lang="en-US" dirty="0" smtClean="0"/>
              <a:t> </a:t>
            </a:r>
            <a:r>
              <a:rPr lang="en-US" sz="2400" dirty="0" smtClean="0"/>
              <a:t>as a primary research technique (living and talking with real people)</a:t>
            </a: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93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42258" y="2339507"/>
            <a:ext cx="784860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00"/>
                </a:solidFill>
              </a:rPr>
              <a:t>Fieldwork takes one to many interesting places . . .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dirty="0" smtClean="0">
              <a:solidFill>
                <a:srgbClr val="000000"/>
              </a:solidFill>
            </a:endParaRP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o meet many interesting people . . .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dirty="0" smtClean="0">
              <a:solidFill>
                <a:srgbClr val="000000"/>
              </a:solidFill>
            </a:endParaRP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0000"/>
                </a:solidFill>
              </a:rPr>
              <a:t>a</a:t>
            </a:r>
            <a:r>
              <a:rPr lang="en-US" sz="3200" b="1" dirty="0" smtClean="0">
                <a:solidFill>
                  <a:srgbClr val="000000"/>
                </a:solidFill>
              </a:rPr>
              <a:t>nd do many interesting things . . .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dirty="0" smtClean="0">
              <a:solidFill>
                <a:srgbClr val="000000"/>
              </a:solidFill>
            </a:endParaRP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0000"/>
                </a:solidFill>
              </a:rPr>
              <a:t>and </a:t>
            </a:r>
            <a:r>
              <a:rPr lang="en-US" sz="3200" b="1" dirty="0" smtClean="0">
                <a:solidFill>
                  <a:srgbClr val="000000"/>
                </a:solidFill>
              </a:rPr>
              <a:t>to taste many interesting wares . </a:t>
            </a:r>
            <a:r>
              <a:rPr lang="en-US" sz="3200" b="1" dirty="0">
                <a:solidFill>
                  <a:srgbClr val="000000"/>
                </a:solidFill>
              </a:rPr>
              <a:t>. </a:t>
            </a:r>
            <a:r>
              <a:rPr lang="en-US" sz="3200" b="1" dirty="0" smtClean="0">
                <a:solidFill>
                  <a:srgbClr val="000000"/>
                </a:solidFill>
              </a:rPr>
              <a:t>.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08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8" y="1244076"/>
            <a:ext cx="7696200" cy="4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576" y="495911"/>
            <a:ext cx="2613881" cy="6438289"/>
          </a:xfrm>
          <a:prstGeom prst="rect">
            <a:avLst/>
          </a:prstGeom>
          <a:noFill/>
          <a:ln w="76200">
            <a:solidFill>
              <a:srgbClr val="D60C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575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2438400" y="6290232"/>
            <a:ext cx="41134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800" dirty="0" smtClean="0">
                <a:solidFill>
                  <a:schemeClr val="bg1"/>
                </a:solidFill>
              </a:rPr>
              <a:t>Timothy G. and Kathleen S. Roufs</a:t>
            </a:r>
            <a:br>
              <a:rPr lang="en-US" sz="800" dirty="0" smtClean="0">
                <a:solidFill>
                  <a:schemeClr val="bg1"/>
                </a:solidFill>
              </a:rPr>
            </a:br>
            <a:r>
              <a:rPr lang="en-US" sz="800" dirty="0" smtClean="0">
                <a:solidFill>
                  <a:schemeClr val="bg1"/>
                </a:solidFill>
              </a:rPr>
              <a:t>© 2014-2015</a:t>
            </a:r>
            <a:endParaRPr kumimoji="1"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4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4762381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000000"/>
                </a:solidFill>
              </a:rPr>
              <a:t>Pashmak</a:t>
            </a:r>
            <a:r>
              <a:rPr lang="en-US" sz="2800" b="1" dirty="0">
                <a:solidFill>
                  <a:srgbClr val="000000"/>
                </a:solidFill>
              </a:rPr>
              <a:t> (Persian: </a:t>
            </a:r>
            <a:r>
              <a:rPr lang="ar-AE" sz="2800" b="1" dirty="0">
                <a:solidFill>
                  <a:srgbClr val="000000"/>
                </a:solidFill>
              </a:rPr>
              <a:t>پشمک</a:t>
            </a:r>
            <a:r>
              <a:rPr lang="ar-AE" sz="2800" b="1" dirty="0" smtClean="0">
                <a:solidFill>
                  <a:srgbClr val="000000"/>
                </a:solidFill>
              </a:rPr>
              <a:t>‎</a:t>
            </a:r>
            <a:r>
              <a:rPr lang="en-US" sz="2800" b="1" dirty="0" smtClean="0">
                <a:solidFill>
                  <a:srgbClr val="000000"/>
                </a:solidFill>
              </a:rPr>
              <a:t>)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38140" y="3731565"/>
            <a:ext cx="427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>
                <a:solidFill>
                  <a:srgbClr val="000000"/>
                </a:solidFill>
              </a:rPr>
              <a:t>f</a:t>
            </a:r>
            <a:r>
              <a:rPr kumimoji="1" lang="en-US" sz="2800" b="1" dirty="0" smtClean="0">
                <a:solidFill>
                  <a:srgbClr val="000000"/>
                </a:solidFill>
              </a:rPr>
              <a:t>or </a:t>
            </a:r>
            <a:r>
              <a:rPr kumimoji="1" lang="en-US" sz="2800" b="1" i="1" dirty="0" smtClean="0">
                <a:solidFill>
                  <a:srgbClr val="000000"/>
                </a:solidFill>
              </a:rPr>
              <a:t>Sweet Treats</a:t>
            </a:r>
            <a:r>
              <a:rPr kumimoji="1" lang="en-US" sz="2800" b="1" dirty="0" smtClean="0">
                <a:solidFill>
                  <a:srgbClr val="000000"/>
                </a:solidFill>
              </a:rPr>
              <a:t> . . . yes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04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4720" y="6204250"/>
            <a:ext cx="3373679" cy="305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Anne-Louise </a:t>
            </a:r>
            <a:r>
              <a:rPr lang="en-US" dirty="0" err="1" smtClean="0">
                <a:solidFill>
                  <a:srgbClr val="FFFFFF"/>
                </a:solidFill>
              </a:rPr>
              <a:t>Vidgen</a:t>
            </a:r>
            <a:r>
              <a:rPr lang="en-US" dirty="0" smtClean="0">
                <a:solidFill>
                  <a:srgbClr val="FFFFFF"/>
                </a:solidFill>
              </a:rPr>
              <a:t> (Australia)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7000"/>
            <a:ext cx="4990678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67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9050"/>
            <a:ext cx="7391400" cy="6819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27120" y="6135469"/>
            <a:ext cx="337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Pavlova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Anne-Louise </a:t>
            </a:r>
            <a:r>
              <a:rPr lang="en-US" dirty="0" err="1" smtClean="0">
                <a:solidFill>
                  <a:srgbClr val="000000"/>
                </a:solidFill>
              </a:rPr>
              <a:t>Vidgen</a:t>
            </a:r>
            <a:r>
              <a:rPr lang="en-US" dirty="0" smtClean="0">
                <a:solidFill>
                  <a:srgbClr val="000000"/>
                </a:solidFill>
              </a:rPr>
              <a:t> (Australia)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478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46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51710" y="6172200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</a:rPr>
              <a:t>Martha Elena Félix </a:t>
            </a:r>
            <a:r>
              <a:rPr lang="en-US" sz="1200" dirty="0" err="1">
                <a:solidFill>
                  <a:srgbClr val="FFFFFF"/>
                </a:solidFill>
              </a:rPr>
              <a:t>Brasdefer</a:t>
            </a:r>
            <a:endParaRPr lang="en-US" sz="1200" dirty="0">
              <a:solidFill>
                <a:srgbClr val="FFFFFF"/>
              </a:solidFill>
            </a:endParaRPr>
          </a:p>
          <a:p>
            <a:pPr algn="ctr"/>
            <a:r>
              <a:rPr lang="en-US" sz="1200" dirty="0" err="1">
                <a:solidFill>
                  <a:srgbClr val="FFFFFF"/>
                </a:solidFill>
              </a:rPr>
              <a:t>Teódulo</a:t>
            </a:r>
            <a:r>
              <a:rPr lang="en-US" sz="1200" dirty="0">
                <a:solidFill>
                  <a:srgbClr val="FFFFFF"/>
                </a:solidFill>
              </a:rPr>
              <a:t> Espinosa Victoria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(Mexico) </a:t>
            </a:r>
          </a:p>
        </p:txBody>
      </p:sp>
    </p:spTree>
    <p:extLst>
      <p:ext uri="{BB962C8B-B14F-4D97-AF65-F5344CB8AC3E}">
        <p14:creationId xmlns:p14="http://schemas.microsoft.com/office/powerpoint/2010/main" val="1981397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40" y="685800"/>
            <a:ext cx="4207060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52" y="699655"/>
            <a:ext cx="4275438" cy="548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0" y="2420323"/>
            <a:ext cx="7972757" cy="156286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84527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33400"/>
            <a:ext cx="4411066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613844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  </a:t>
            </a:r>
            <a:r>
              <a:rPr lang="en-US" sz="1600" dirty="0">
                <a:solidFill>
                  <a:srgbClr val="000000"/>
                </a:solidFill>
                <a:hlinkClick r:id="rId3"/>
              </a:rPr>
              <a:t>International Award-Winning Chocolatier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179" y="4435475"/>
            <a:ext cx="4565650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580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fbcdn-sphotos-g-a.akamaihd.net/hphotos-ak-xpa1/v/t1.0-9/1919389_155895902295_1432491_n.jpg?oh=70327b163e87562fe331af0fb389fb14&amp;oe=548669F0&amp;__gda__=1418438673_62ebee51f4a842bfb2c0652e23dba4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08710"/>
            <a:ext cx="3810000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fbcdn-sphotos-e-a.akamaihd.net/hphotos-ak-xap1/v/t1.0-9/1917364_204559032295_90137_n.jpg?oh=27eddc0f0103a7b8cff035692d13648d&amp;oe=548A6035&amp;__gda__=1418802859_3283d9ce8b0c95b1ec129269ec110e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68" y="1683329"/>
            <a:ext cx="3101132" cy="174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28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3888_images\TR_Ortega_Atlier_IMG_09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14" y="76200"/>
            <a:ext cx="5867400" cy="678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145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-304800"/>
            <a:ext cx="4922889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29000" y="5890736"/>
            <a:ext cx="352667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Claire Kathleen Roufs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Contemplating which of  Chef Ortega’s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b</a:t>
            </a:r>
            <a:r>
              <a:rPr lang="en-US" sz="1400" b="1" dirty="0" smtClean="0">
                <a:solidFill>
                  <a:schemeClr val="bg1"/>
                </a:solidFill>
              </a:rPr>
              <a:t>irthday cakes to try first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20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85800"/>
            <a:ext cx="4207060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78872"/>
            <a:ext cx="4268720" cy="548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9800"/>
            <a:ext cx="6177534" cy="2667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2027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314" y="237525"/>
            <a:ext cx="4670878" cy="57822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71600" y="6248400"/>
            <a:ext cx="6370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Jonathan Darby  (Wales) and Claire Kathleen Roufs (U.S.A.)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58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1" y="-1"/>
            <a:ext cx="9169401" cy="687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0800" y="4763869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“Dragon’s Beard” (China</a:t>
            </a:r>
            <a:r>
              <a:rPr lang="ar-AE" sz="2800" b="1" dirty="0" smtClean="0">
                <a:solidFill>
                  <a:srgbClr val="000000"/>
                </a:solidFill>
              </a:rPr>
              <a:t>‎</a:t>
            </a:r>
            <a:r>
              <a:rPr lang="en-US" sz="2800" b="1" dirty="0" smtClean="0">
                <a:solidFill>
                  <a:srgbClr val="000000"/>
                </a:solidFill>
              </a:rPr>
              <a:t>)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91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53"/>
            <a:ext cx="9144000" cy="60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9408" y="5181600"/>
            <a:ext cx="27051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</a:rPr>
              <a:t>Welsh Cakes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44706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421" y="0"/>
            <a:ext cx="5295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89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314" y="237525"/>
            <a:ext cx="4670878" cy="57822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71600" y="6248400"/>
            <a:ext cx="6370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Jonathan Darby  (Wales) and Claire Kathleen Roufs (U.S.A.)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72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8" y="685800"/>
            <a:ext cx="4223462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621" y="685800"/>
            <a:ext cx="4104579" cy="548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3036570"/>
            <a:ext cx="7082381" cy="130683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74022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36" y="0"/>
            <a:ext cx="527932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276600"/>
            <a:ext cx="8229600" cy="1518513"/>
          </a:xfrm>
          <a:prstGeom prst="rect">
            <a:avLst/>
          </a:prstGeom>
          <a:ln w="635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58263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779" y="61686"/>
            <a:ext cx="3141879" cy="61528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73527" y="6243191"/>
            <a:ext cx="15760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(Sri Lanka)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100" baseline="30000" dirty="0" smtClean="0">
                <a:solidFill>
                  <a:srgbClr val="000000"/>
                </a:solidFill>
              </a:rPr>
              <a:t>©</a:t>
            </a:r>
            <a:r>
              <a:rPr lang="en-US" sz="1100" dirty="0" smtClean="0">
                <a:solidFill>
                  <a:srgbClr val="000000"/>
                </a:solidFill>
              </a:rPr>
              <a:t>Paul Van </a:t>
            </a:r>
            <a:r>
              <a:rPr lang="en-US" sz="1100" dirty="0" err="1" smtClean="0">
                <a:solidFill>
                  <a:srgbClr val="000000"/>
                </a:solidFill>
              </a:rPr>
              <a:t>Reyk</a:t>
            </a:r>
            <a:r>
              <a:rPr lang="en-US" sz="1100" dirty="0" smtClean="0">
                <a:solidFill>
                  <a:srgbClr val="000000"/>
                </a:solidFill>
              </a:rPr>
              <a:t> 2013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649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5472"/>
            <a:ext cx="8229600" cy="504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706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86" y="889932"/>
            <a:ext cx="8229600" cy="54201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3527" y="6243191"/>
            <a:ext cx="15760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(Sri Lanka)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100" baseline="30000" dirty="0" smtClean="0">
                <a:solidFill>
                  <a:srgbClr val="000000"/>
                </a:solidFill>
              </a:rPr>
              <a:t>©</a:t>
            </a:r>
            <a:r>
              <a:rPr lang="en-US" sz="1100" dirty="0" smtClean="0">
                <a:solidFill>
                  <a:srgbClr val="000000"/>
                </a:solidFill>
              </a:rPr>
              <a:t>Paul Van </a:t>
            </a:r>
            <a:r>
              <a:rPr lang="en-US" sz="1100" dirty="0" err="1" smtClean="0">
                <a:solidFill>
                  <a:srgbClr val="000000"/>
                </a:solidFill>
              </a:rPr>
              <a:t>Reyk</a:t>
            </a:r>
            <a:r>
              <a:rPr lang="en-US" sz="1100" dirty="0" smtClean="0">
                <a:solidFill>
                  <a:srgbClr val="000000"/>
                </a:solidFill>
              </a:rPr>
              <a:t> 2013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25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86" y="1023842"/>
            <a:ext cx="8229600" cy="52100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73527" y="6243191"/>
            <a:ext cx="15760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(Sri Lanka)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100" baseline="30000" dirty="0" smtClean="0">
                <a:solidFill>
                  <a:srgbClr val="000000"/>
                </a:solidFill>
              </a:rPr>
              <a:t>©</a:t>
            </a:r>
            <a:r>
              <a:rPr lang="en-US" sz="1100" dirty="0" smtClean="0">
                <a:solidFill>
                  <a:srgbClr val="000000"/>
                </a:solidFill>
              </a:rPr>
              <a:t>Paul Van </a:t>
            </a:r>
            <a:r>
              <a:rPr lang="en-US" sz="1100" dirty="0" err="1" smtClean="0">
                <a:solidFill>
                  <a:srgbClr val="000000"/>
                </a:solidFill>
              </a:rPr>
              <a:t>Reyk</a:t>
            </a:r>
            <a:r>
              <a:rPr lang="en-US" sz="1100" dirty="0" smtClean="0">
                <a:solidFill>
                  <a:srgbClr val="000000"/>
                </a:solidFill>
              </a:rPr>
              <a:t> 2013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51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86" y="880686"/>
            <a:ext cx="8229600" cy="53822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73527" y="6243191"/>
            <a:ext cx="15760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(Sri Lanka)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100" baseline="30000" dirty="0" smtClean="0">
                <a:solidFill>
                  <a:srgbClr val="000000"/>
                </a:solidFill>
              </a:rPr>
              <a:t>©</a:t>
            </a:r>
            <a:r>
              <a:rPr lang="en-US" sz="1100" dirty="0" smtClean="0">
                <a:solidFill>
                  <a:srgbClr val="000000"/>
                </a:solidFill>
              </a:rPr>
              <a:t>Paul Van </a:t>
            </a:r>
            <a:r>
              <a:rPr lang="en-US" sz="1100" dirty="0" err="1" smtClean="0">
                <a:solidFill>
                  <a:srgbClr val="000000"/>
                </a:solidFill>
              </a:rPr>
              <a:t>Reyk</a:t>
            </a:r>
            <a:r>
              <a:rPr lang="en-US" sz="1100" dirty="0" smtClean="0">
                <a:solidFill>
                  <a:srgbClr val="000000"/>
                </a:solidFill>
              </a:rPr>
              <a:t> 2013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8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1" y="-1"/>
            <a:ext cx="9169401" cy="687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44314" y="6417586"/>
            <a:ext cx="20553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http://en.wikipedia.org/wiki/Cotton_candy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0800" y="4763869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“Dragon’s Beard” (China</a:t>
            </a:r>
            <a:r>
              <a:rPr lang="ar-AE" sz="2800" b="1" dirty="0" smtClean="0">
                <a:solidFill>
                  <a:srgbClr val="000000"/>
                </a:solidFill>
              </a:rPr>
              <a:t>‎</a:t>
            </a:r>
            <a:r>
              <a:rPr lang="en-US" sz="2800" b="1" dirty="0" smtClean="0">
                <a:solidFill>
                  <a:srgbClr val="000000"/>
                </a:solidFill>
              </a:rPr>
              <a:t>)</a:t>
            </a:r>
            <a:endParaRPr lang="ar-AE" sz="2800" b="1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8517" y="3731565"/>
            <a:ext cx="427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>
                <a:solidFill>
                  <a:srgbClr val="000000"/>
                </a:solidFill>
              </a:rPr>
              <a:t>f</a:t>
            </a:r>
            <a:r>
              <a:rPr kumimoji="1" lang="en-US" sz="2800" b="1" dirty="0" smtClean="0">
                <a:solidFill>
                  <a:srgbClr val="000000"/>
                </a:solidFill>
              </a:rPr>
              <a:t>or </a:t>
            </a:r>
            <a:r>
              <a:rPr kumimoji="1" lang="en-US" sz="2800" b="1" i="1" dirty="0" smtClean="0">
                <a:solidFill>
                  <a:srgbClr val="000000"/>
                </a:solidFill>
              </a:rPr>
              <a:t>Sweet Treats</a:t>
            </a:r>
            <a:r>
              <a:rPr kumimoji="1" lang="en-US" sz="2800" b="1" dirty="0" smtClean="0">
                <a:solidFill>
                  <a:srgbClr val="000000"/>
                </a:solidFill>
              </a:rPr>
              <a:t> . . . yes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59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86" y="880686"/>
            <a:ext cx="8229600" cy="53822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5284" y="3048000"/>
            <a:ext cx="4024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60C93"/>
                </a:solidFill>
              </a:rPr>
              <a:t>On the menu today . . .</a:t>
            </a:r>
            <a:endParaRPr lang="en-US" sz="2800" b="1" dirty="0">
              <a:solidFill>
                <a:srgbClr val="D60C9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73527" y="6243191"/>
            <a:ext cx="15760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(Sri Lanka)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1100" baseline="30000" dirty="0" smtClean="0">
                <a:solidFill>
                  <a:srgbClr val="000000"/>
                </a:solidFill>
              </a:rPr>
              <a:t>©</a:t>
            </a:r>
            <a:r>
              <a:rPr lang="en-US" sz="1100" dirty="0" smtClean="0">
                <a:solidFill>
                  <a:srgbClr val="000000"/>
                </a:solidFill>
              </a:rPr>
              <a:t>Paul Van </a:t>
            </a:r>
            <a:r>
              <a:rPr lang="en-US" sz="1100" dirty="0" err="1" smtClean="0">
                <a:solidFill>
                  <a:srgbClr val="000000"/>
                </a:solidFill>
              </a:rPr>
              <a:t>Reyk</a:t>
            </a:r>
            <a:r>
              <a:rPr lang="en-US" sz="1100" dirty="0" smtClean="0">
                <a:solidFill>
                  <a:srgbClr val="000000"/>
                </a:solidFill>
              </a:rPr>
              <a:t> 2013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11557" y="3991429"/>
            <a:ext cx="4724936" cy="2336800"/>
          </a:xfrm>
          <a:custGeom>
            <a:avLst/>
            <a:gdLst>
              <a:gd name="connsiteX0" fmla="*/ 2446157 w 4724936"/>
              <a:gd name="connsiteY0" fmla="*/ 2249714 h 2336800"/>
              <a:gd name="connsiteX1" fmla="*/ 2097814 w 4724936"/>
              <a:gd name="connsiteY1" fmla="*/ 2249714 h 2336800"/>
              <a:gd name="connsiteX2" fmla="*/ 573814 w 4724936"/>
              <a:gd name="connsiteY2" fmla="*/ 2220685 h 2336800"/>
              <a:gd name="connsiteX3" fmla="*/ 472214 w 4724936"/>
              <a:gd name="connsiteY3" fmla="*/ 2191657 h 2336800"/>
              <a:gd name="connsiteX4" fmla="*/ 385129 w 4724936"/>
              <a:gd name="connsiteY4" fmla="*/ 2162628 h 2336800"/>
              <a:gd name="connsiteX5" fmla="*/ 341586 w 4724936"/>
              <a:gd name="connsiteY5" fmla="*/ 2148114 h 2336800"/>
              <a:gd name="connsiteX6" fmla="*/ 298043 w 4724936"/>
              <a:gd name="connsiteY6" fmla="*/ 2119085 h 2336800"/>
              <a:gd name="connsiteX7" fmla="*/ 196443 w 4724936"/>
              <a:gd name="connsiteY7" fmla="*/ 2090057 h 2336800"/>
              <a:gd name="connsiteX8" fmla="*/ 152900 w 4724936"/>
              <a:gd name="connsiteY8" fmla="*/ 2061028 h 2336800"/>
              <a:gd name="connsiteX9" fmla="*/ 51300 w 4724936"/>
              <a:gd name="connsiteY9" fmla="*/ 1930400 h 2336800"/>
              <a:gd name="connsiteX10" fmla="*/ 22272 w 4724936"/>
              <a:gd name="connsiteY10" fmla="*/ 1886857 h 2336800"/>
              <a:gd name="connsiteX11" fmla="*/ 22272 w 4724936"/>
              <a:gd name="connsiteY11" fmla="*/ 1509485 h 2336800"/>
              <a:gd name="connsiteX12" fmla="*/ 51300 w 4724936"/>
              <a:gd name="connsiteY12" fmla="*/ 1393371 h 2336800"/>
              <a:gd name="connsiteX13" fmla="*/ 65814 w 4724936"/>
              <a:gd name="connsiteY13" fmla="*/ 1335314 h 2336800"/>
              <a:gd name="connsiteX14" fmla="*/ 80329 w 4724936"/>
              <a:gd name="connsiteY14" fmla="*/ 1277257 h 2336800"/>
              <a:gd name="connsiteX15" fmla="*/ 94843 w 4724936"/>
              <a:gd name="connsiteY15" fmla="*/ 1219200 h 2336800"/>
              <a:gd name="connsiteX16" fmla="*/ 181929 w 4724936"/>
              <a:gd name="connsiteY16" fmla="*/ 1088571 h 2336800"/>
              <a:gd name="connsiteX17" fmla="*/ 210957 w 4724936"/>
              <a:gd name="connsiteY17" fmla="*/ 1045028 h 2336800"/>
              <a:gd name="connsiteX18" fmla="*/ 225472 w 4724936"/>
              <a:gd name="connsiteY18" fmla="*/ 1001485 h 2336800"/>
              <a:gd name="connsiteX19" fmla="*/ 269014 w 4724936"/>
              <a:gd name="connsiteY19" fmla="*/ 943428 h 2336800"/>
              <a:gd name="connsiteX20" fmla="*/ 298043 w 4724936"/>
              <a:gd name="connsiteY20" fmla="*/ 899885 h 2336800"/>
              <a:gd name="connsiteX21" fmla="*/ 341586 w 4724936"/>
              <a:gd name="connsiteY21" fmla="*/ 812800 h 2336800"/>
              <a:gd name="connsiteX22" fmla="*/ 356100 w 4724936"/>
              <a:gd name="connsiteY22" fmla="*/ 769257 h 2336800"/>
              <a:gd name="connsiteX23" fmla="*/ 414157 w 4724936"/>
              <a:gd name="connsiteY23" fmla="*/ 667657 h 2336800"/>
              <a:gd name="connsiteX24" fmla="*/ 515757 w 4724936"/>
              <a:gd name="connsiteY24" fmla="*/ 580571 h 2336800"/>
              <a:gd name="connsiteX25" fmla="*/ 544786 w 4724936"/>
              <a:gd name="connsiteY25" fmla="*/ 537028 h 2336800"/>
              <a:gd name="connsiteX26" fmla="*/ 631872 w 4724936"/>
              <a:gd name="connsiteY26" fmla="*/ 478971 h 2336800"/>
              <a:gd name="connsiteX27" fmla="*/ 733472 w 4724936"/>
              <a:gd name="connsiteY27" fmla="*/ 406400 h 2336800"/>
              <a:gd name="connsiteX28" fmla="*/ 820557 w 4724936"/>
              <a:gd name="connsiteY28" fmla="*/ 348342 h 2336800"/>
              <a:gd name="connsiteX29" fmla="*/ 907643 w 4724936"/>
              <a:gd name="connsiteY29" fmla="*/ 319314 h 2336800"/>
              <a:gd name="connsiteX30" fmla="*/ 965700 w 4724936"/>
              <a:gd name="connsiteY30" fmla="*/ 304800 h 2336800"/>
              <a:gd name="connsiteX31" fmla="*/ 1110843 w 4724936"/>
              <a:gd name="connsiteY31" fmla="*/ 261257 h 2336800"/>
              <a:gd name="connsiteX32" fmla="*/ 1212443 w 4724936"/>
              <a:gd name="connsiteY32" fmla="*/ 217714 h 2336800"/>
              <a:gd name="connsiteX33" fmla="*/ 1328557 w 4724936"/>
              <a:gd name="connsiteY33" fmla="*/ 203200 h 2336800"/>
              <a:gd name="connsiteX34" fmla="*/ 1386614 w 4724936"/>
              <a:gd name="connsiteY34" fmla="*/ 188685 h 2336800"/>
              <a:gd name="connsiteX35" fmla="*/ 1531757 w 4724936"/>
              <a:gd name="connsiteY35" fmla="*/ 159657 h 2336800"/>
              <a:gd name="connsiteX36" fmla="*/ 1589814 w 4724936"/>
              <a:gd name="connsiteY36" fmla="*/ 145142 h 2336800"/>
              <a:gd name="connsiteX37" fmla="*/ 1778500 w 4724936"/>
              <a:gd name="connsiteY37" fmla="*/ 101600 h 2336800"/>
              <a:gd name="connsiteX38" fmla="*/ 1923643 w 4724936"/>
              <a:gd name="connsiteY38" fmla="*/ 87085 h 2336800"/>
              <a:gd name="connsiteX39" fmla="*/ 1996214 w 4724936"/>
              <a:gd name="connsiteY39" fmla="*/ 72571 h 2336800"/>
              <a:gd name="connsiteX40" fmla="*/ 2155872 w 4724936"/>
              <a:gd name="connsiteY40" fmla="*/ 58057 h 2336800"/>
              <a:gd name="connsiteX41" fmla="*/ 2417129 w 4724936"/>
              <a:gd name="connsiteY41" fmla="*/ 29028 h 2336800"/>
              <a:gd name="connsiteX42" fmla="*/ 2504214 w 4724936"/>
              <a:gd name="connsiteY42" fmla="*/ 14514 h 2336800"/>
              <a:gd name="connsiteX43" fmla="*/ 2634843 w 4724936"/>
              <a:gd name="connsiteY43" fmla="*/ 0 h 2336800"/>
              <a:gd name="connsiteX44" fmla="*/ 2838043 w 4724936"/>
              <a:gd name="connsiteY44" fmla="*/ 14514 h 2336800"/>
              <a:gd name="connsiteX45" fmla="*/ 2896100 w 4724936"/>
              <a:gd name="connsiteY45" fmla="*/ 29028 h 2336800"/>
              <a:gd name="connsiteX46" fmla="*/ 2997700 w 4724936"/>
              <a:gd name="connsiteY46" fmla="*/ 43542 h 2336800"/>
              <a:gd name="connsiteX47" fmla="*/ 3157357 w 4724936"/>
              <a:gd name="connsiteY47" fmla="*/ 87085 h 2336800"/>
              <a:gd name="connsiteX48" fmla="*/ 3200900 w 4724936"/>
              <a:gd name="connsiteY48" fmla="*/ 116114 h 2336800"/>
              <a:gd name="connsiteX49" fmla="*/ 3244443 w 4724936"/>
              <a:gd name="connsiteY49" fmla="*/ 130628 h 2336800"/>
              <a:gd name="connsiteX50" fmla="*/ 3418614 w 4724936"/>
              <a:gd name="connsiteY50" fmla="*/ 203200 h 2336800"/>
              <a:gd name="connsiteX51" fmla="*/ 3476672 w 4724936"/>
              <a:gd name="connsiteY51" fmla="*/ 232228 h 2336800"/>
              <a:gd name="connsiteX52" fmla="*/ 3563757 w 4724936"/>
              <a:gd name="connsiteY52" fmla="*/ 290285 h 2336800"/>
              <a:gd name="connsiteX53" fmla="*/ 3723414 w 4724936"/>
              <a:gd name="connsiteY53" fmla="*/ 348342 h 2336800"/>
              <a:gd name="connsiteX54" fmla="*/ 3766957 w 4724936"/>
              <a:gd name="connsiteY54" fmla="*/ 362857 h 2336800"/>
              <a:gd name="connsiteX55" fmla="*/ 3883072 w 4724936"/>
              <a:gd name="connsiteY55" fmla="*/ 420914 h 2336800"/>
              <a:gd name="connsiteX56" fmla="*/ 3926614 w 4724936"/>
              <a:gd name="connsiteY56" fmla="*/ 449942 h 2336800"/>
              <a:gd name="connsiteX57" fmla="*/ 3999186 w 4724936"/>
              <a:gd name="connsiteY57" fmla="*/ 464457 h 2336800"/>
              <a:gd name="connsiteX58" fmla="*/ 4042729 w 4724936"/>
              <a:gd name="connsiteY58" fmla="*/ 493485 h 2336800"/>
              <a:gd name="connsiteX59" fmla="*/ 4071757 w 4724936"/>
              <a:gd name="connsiteY59" fmla="*/ 537028 h 2336800"/>
              <a:gd name="connsiteX60" fmla="*/ 4115300 w 4724936"/>
              <a:gd name="connsiteY60" fmla="*/ 551542 h 2336800"/>
              <a:gd name="connsiteX61" fmla="*/ 4158843 w 4724936"/>
              <a:gd name="connsiteY61" fmla="*/ 580571 h 2336800"/>
              <a:gd name="connsiteX62" fmla="*/ 4202386 w 4724936"/>
              <a:gd name="connsiteY62" fmla="*/ 624114 h 2336800"/>
              <a:gd name="connsiteX63" fmla="*/ 4260443 w 4724936"/>
              <a:gd name="connsiteY63" fmla="*/ 653142 h 2336800"/>
              <a:gd name="connsiteX64" fmla="*/ 4347529 w 4724936"/>
              <a:gd name="connsiteY64" fmla="*/ 696685 h 2336800"/>
              <a:gd name="connsiteX65" fmla="*/ 4478157 w 4724936"/>
              <a:gd name="connsiteY65" fmla="*/ 769257 h 2336800"/>
              <a:gd name="connsiteX66" fmla="*/ 4521700 w 4724936"/>
              <a:gd name="connsiteY66" fmla="*/ 812800 h 2336800"/>
              <a:gd name="connsiteX67" fmla="*/ 4565243 w 4724936"/>
              <a:gd name="connsiteY67" fmla="*/ 827314 h 2336800"/>
              <a:gd name="connsiteX68" fmla="*/ 4594272 w 4724936"/>
              <a:gd name="connsiteY68" fmla="*/ 870857 h 2336800"/>
              <a:gd name="connsiteX69" fmla="*/ 4652329 w 4724936"/>
              <a:gd name="connsiteY69" fmla="*/ 1016000 h 2336800"/>
              <a:gd name="connsiteX70" fmla="*/ 4666843 w 4724936"/>
              <a:gd name="connsiteY70" fmla="*/ 1175657 h 2336800"/>
              <a:gd name="connsiteX71" fmla="*/ 4681357 w 4724936"/>
              <a:gd name="connsiteY71" fmla="*/ 1248228 h 2336800"/>
              <a:gd name="connsiteX72" fmla="*/ 4710386 w 4724936"/>
              <a:gd name="connsiteY72" fmla="*/ 1465942 h 2336800"/>
              <a:gd name="connsiteX73" fmla="*/ 4710386 w 4724936"/>
              <a:gd name="connsiteY73" fmla="*/ 1857828 h 2336800"/>
              <a:gd name="connsiteX74" fmla="*/ 4681357 w 4724936"/>
              <a:gd name="connsiteY74" fmla="*/ 1988457 h 2336800"/>
              <a:gd name="connsiteX75" fmla="*/ 4608786 w 4724936"/>
              <a:gd name="connsiteY75" fmla="*/ 2075542 h 2336800"/>
              <a:gd name="connsiteX76" fmla="*/ 4594272 w 4724936"/>
              <a:gd name="connsiteY76" fmla="*/ 2119085 h 2336800"/>
              <a:gd name="connsiteX77" fmla="*/ 4492672 w 4724936"/>
              <a:gd name="connsiteY77" fmla="*/ 2191657 h 2336800"/>
              <a:gd name="connsiteX78" fmla="*/ 4463643 w 4724936"/>
              <a:gd name="connsiteY78" fmla="*/ 2235200 h 2336800"/>
              <a:gd name="connsiteX79" fmla="*/ 4376557 w 4724936"/>
              <a:gd name="connsiteY79" fmla="*/ 2293257 h 2336800"/>
              <a:gd name="connsiteX80" fmla="*/ 4274957 w 4724936"/>
              <a:gd name="connsiteY80" fmla="*/ 2322285 h 2336800"/>
              <a:gd name="connsiteX81" fmla="*/ 4231414 w 4724936"/>
              <a:gd name="connsiteY81" fmla="*/ 2336800 h 2336800"/>
              <a:gd name="connsiteX82" fmla="*/ 3462157 w 4724936"/>
              <a:gd name="connsiteY82" fmla="*/ 2322285 h 2336800"/>
              <a:gd name="connsiteX83" fmla="*/ 3317014 w 4724936"/>
              <a:gd name="connsiteY83" fmla="*/ 2307771 h 2336800"/>
              <a:gd name="connsiteX84" fmla="*/ 3157357 w 4724936"/>
              <a:gd name="connsiteY84" fmla="*/ 2278742 h 2336800"/>
              <a:gd name="connsiteX85" fmla="*/ 2765472 w 4724936"/>
              <a:gd name="connsiteY85" fmla="*/ 2264228 h 2336800"/>
              <a:gd name="connsiteX86" fmla="*/ 2504214 w 4724936"/>
              <a:gd name="connsiteY86" fmla="*/ 2264228 h 2336800"/>
              <a:gd name="connsiteX87" fmla="*/ 2315529 w 4724936"/>
              <a:gd name="connsiteY87" fmla="*/ 2264228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4724936" h="2336800">
                <a:moveTo>
                  <a:pt x="2446157" y="2249714"/>
                </a:moveTo>
                <a:cubicBezTo>
                  <a:pt x="2273111" y="2284323"/>
                  <a:pt x="2436326" y="2257904"/>
                  <a:pt x="2097814" y="2249714"/>
                </a:cubicBezTo>
                <a:lnTo>
                  <a:pt x="573814" y="2220685"/>
                </a:lnTo>
                <a:cubicBezTo>
                  <a:pt x="427465" y="2171902"/>
                  <a:pt x="654487" y="2246339"/>
                  <a:pt x="472214" y="2191657"/>
                </a:cubicBezTo>
                <a:cubicBezTo>
                  <a:pt x="442906" y="2182865"/>
                  <a:pt x="414157" y="2172304"/>
                  <a:pt x="385129" y="2162628"/>
                </a:cubicBezTo>
                <a:lnTo>
                  <a:pt x="341586" y="2148114"/>
                </a:lnTo>
                <a:cubicBezTo>
                  <a:pt x="327072" y="2138438"/>
                  <a:pt x="313645" y="2126886"/>
                  <a:pt x="298043" y="2119085"/>
                </a:cubicBezTo>
                <a:cubicBezTo>
                  <a:pt x="277222" y="2108674"/>
                  <a:pt x="215043" y="2094707"/>
                  <a:pt x="196443" y="2090057"/>
                </a:cubicBezTo>
                <a:cubicBezTo>
                  <a:pt x="181929" y="2080381"/>
                  <a:pt x="166301" y="2072195"/>
                  <a:pt x="152900" y="2061028"/>
                </a:cubicBezTo>
                <a:cubicBezTo>
                  <a:pt x="101741" y="2018395"/>
                  <a:pt x="91758" y="1991087"/>
                  <a:pt x="51300" y="1930400"/>
                </a:cubicBezTo>
                <a:lnTo>
                  <a:pt x="22272" y="1886857"/>
                </a:lnTo>
                <a:cubicBezTo>
                  <a:pt x="-9252" y="1729245"/>
                  <a:pt x="-5539" y="1778319"/>
                  <a:pt x="22272" y="1509485"/>
                </a:cubicBezTo>
                <a:cubicBezTo>
                  <a:pt x="26377" y="1469801"/>
                  <a:pt x="41624" y="1432076"/>
                  <a:pt x="51300" y="1393371"/>
                </a:cubicBezTo>
                <a:lnTo>
                  <a:pt x="65814" y="1335314"/>
                </a:lnTo>
                <a:lnTo>
                  <a:pt x="80329" y="1277257"/>
                </a:lnTo>
                <a:cubicBezTo>
                  <a:pt x="85167" y="1257905"/>
                  <a:pt x="83778" y="1235798"/>
                  <a:pt x="94843" y="1219200"/>
                </a:cubicBezTo>
                <a:lnTo>
                  <a:pt x="181929" y="1088571"/>
                </a:lnTo>
                <a:cubicBezTo>
                  <a:pt x="191605" y="1074057"/>
                  <a:pt x="205441" y="1061577"/>
                  <a:pt x="210957" y="1045028"/>
                </a:cubicBezTo>
                <a:cubicBezTo>
                  <a:pt x="215795" y="1030514"/>
                  <a:pt x="217881" y="1014769"/>
                  <a:pt x="225472" y="1001485"/>
                </a:cubicBezTo>
                <a:cubicBezTo>
                  <a:pt x="237474" y="980482"/>
                  <a:pt x="254954" y="963112"/>
                  <a:pt x="269014" y="943428"/>
                </a:cubicBezTo>
                <a:cubicBezTo>
                  <a:pt x="279153" y="929233"/>
                  <a:pt x="288367" y="914399"/>
                  <a:pt x="298043" y="899885"/>
                </a:cubicBezTo>
                <a:cubicBezTo>
                  <a:pt x="334524" y="790438"/>
                  <a:pt x="285313" y="925345"/>
                  <a:pt x="341586" y="812800"/>
                </a:cubicBezTo>
                <a:cubicBezTo>
                  <a:pt x="348428" y="799116"/>
                  <a:pt x="350073" y="783319"/>
                  <a:pt x="356100" y="769257"/>
                </a:cubicBezTo>
                <a:cubicBezTo>
                  <a:pt x="368624" y="740034"/>
                  <a:pt x="392723" y="693378"/>
                  <a:pt x="414157" y="667657"/>
                </a:cubicBezTo>
                <a:cubicBezTo>
                  <a:pt x="493147" y="572868"/>
                  <a:pt x="419662" y="676666"/>
                  <a:pt x="515757" y="580571"/>
                </a:cubicBezTo>
                <a:cubicBezTo>
                  <a:pt x="528092" y="568236"/>
                  <a:pt x="531658" y="548515"/>
                  <a:pt x="544786" y="537028"/>
                </a:cubicBezTo>
                <a:cubicBezTo>
                  <a:pt x="571042" y="514054"/>
                  <a:pt x="607203" y="503641"/>
                  <a:pt x="631872" y="478971"/>
                </a:cubicBezTo>
                <a:cubicBezTo>
                  <a:pt x="708839" y="402002"/>
                  <a:pt x="637948" y="463715"/>
                  <a:pt x="733472" y="406400"/>
                </a:cubicBezTo>
                <a:cubicBezTo>
                  <a:pt x="763388" y="388450"/>
                  <a:pt x="787459" y="359374"/>
                  <a:pt x="820557" y="348342"/>
                </a:cubicBezTo>
                <a:cubicBezTo>
                  <a:pt x="849586" y="338666"/>
                  <a:pt x="877958" y="326735"/>
                  <a:pt x="907643" y="319314"/>
                </a:cubicBezTo>
                <a:cubicBezTo>
                  <a:pt x="926995" y="314476"/>
                  <a:pt x="946593" y="310532"/>
                  <a:pt x="965700" y="304800"/>
                </a:cubicBezTo>
                <a:cubicBezTo>
                  <a:pt x="1142383" y="251795"/>
                  <a:pt x="977028" y="294710"/>
                  <a:pt x="1110843" y="261257"/>
                </a:cubicBezTo>
                <a:cubicBezTo>
                  <a:pt x="1139440" y="246958"/>
                  <a:pt x="1178881" y="223816"/>
                  <a:pt x="1212443" y="217714"/>
                </a:cubicBezTo>
                <a:cubicBezTo>
                  <a:pt x="1250820" y="210737"/>
                  <a:pt x="1289852" y="208038"/>
                  <a:pt x="1328557" y="203200"/>
                </a:cubicBezTo>
                <a:cubicBezTo>
                  <a:pt x="1347909" y="198362"/>
                  <a:pt x="1367109" y="192865"/>
                  <a:pt x="1386614" y="188685"/>
                </a:cubicBezTo>
                <a:cubicBezTo>
                  <a:pt x="1434858" y="178347"/>
                  <a:pt x="1483891" y="171624"/>
                  <a:pt x="1531757" y="159657"/>
                </a:cubicBezTo>
                <a:cubicBezTo>
                  <a:pt x="1551109" y="154819"/>
                  <a:pt x="1570634" y="150622"/>
                  <a:pt x="1589814" y="145142"/>
                </a:cubicBezTo>
                <a:cubicBezTo>
                  <a:pt x="1676588" y="120349"/>
                  <a:pt x="1629887" y="116462"/>
                  <a:pt x="1778500" y="101600"/>
                </a:cubicBezTo>
                <a:cubicBezTo>
                  <a:pt x="1826881" y="96762"/>
                  <a:pt x="1875447" y="93511"/>
                  <a:pt x="1923643" y="87085"/>
                </a:cubicBezTo>
                <a:cubicBezTo>
                  <a:pt x="1948096" y="83825"/>
                  <a:pt x="1971735" y="75631"/>
                  <a:pt x="1996214" y="72571"/>
                </a:cubicBezTo>
                <a:cubicBezTo>
                  <a:pt x="2049240" y="65943"/>
                  <a:pt x="2102653" y="62895"/>
                  <a:pt x="2155872" y="58057"/>
                </a:cubicBezTo>
                <a:cubicBezTo>
                  <a:pt x="2292289" y="23951"/>
                  <a:pt x="2151542" y="55586"/>
                  <a:pt x="2417129" y="29028"/>
                </a:cubicBezTo>
                <a:cubicBezTo>
                  <a:pt x="2446412" y="26100"/>
                  <a:pt x="2475043" y="18403"/>
                  <a:pt x="2504214" y="14514"/>
                </a:cubicBezTo>
                <a:cubicBezTo>
                  <a:pt x="2547641" y="8724"/>
                  <a:pt x="2591300" y="4838"/>
                  <a:pt x="2634843" y="0"/>
                </a:cubicBezTo>
                <a:cubicBezTo>
                  <a:pt x="2702576" y="4838"/>
                  <a:pt x="2770552" y="7015"/>
                  <a:pt x="2838043" y="14514"/>
                </a:cubicBezTo>
                <a:cubicBezTo>
                  <a:pt x="2857869" y="16717"/>
                  <a:pt x="2876474" y="25460"/>
                  <a:pt x="2896100" y="29028"/>
                </a:cubicBezTo>
                <a:cubicBezTo>
                  <a:pt x="2929759" y="35148"/>
                  <a:pt x="2963833" y="38704"/>
                  <a:pt x="2997700" y="43542"/>
                </a:cubicBezTo>
                <a:cubicBezTo>
                  <a:pt x="3108189" y="80372"/>
                  <a:pt x="3054781" y="66570"/>
                  <a:pt x="3157357" y="87085"/>
                </a:cubicBezTo>
                <a:cubicBezTo>
                  <a:pt x="3171871" y="96761"/>
                  <a:pt x="3185298" y="108313"/>
                  <a:pt x="3200900" y="116114"/>
                </a:cubicBezTo>
                <a:cubicBezTo>
                  <a:pt x="3214584" y="122956"/>
                  <a:pt x="3231069" y="123198"/>
                  <a:pt x="3244443" y="130628"/>
                </a:cubicBezTo>
                <a:cubicBezTo>
                  <a:pt x="3387895" y="210323"/>
                  <a:pt x="3270225" y="178467"/>
                  <a:pt x="3418614" y="203200"/>
                </a:cubicBezTo>
                <a:cubicBezTo>
                  <a:pt x="3437967" y="212876"/>
                  <a:pt x="3458119" y="221096"/>
                  <a:pt x="3476672" y="232228"/>
                </a:cubicBezTo>
                <a:cubicBezTo>
                  <a:pt x="3506588" y="250177"/>
                  <a:pt x="3531365" y="277328"/>
                  <a:pt x="3563757" y="290285"/>
                </a:cubicBezTo>
                <a:cubicBezTo>
                  <a:pt x="3664748" y="330682"/>
                  <a:pt x="3611601" y="311071"/>
                  <a:pt x="3723414" y="348342"/>
                </a:cubicBezTo>
                <a:cubicBezTo>
                  <a:pt x="3737928" y="353180"/>
                  <a:pt x="3753273" y="356015"/>
                  <a:pt x="3766957" y="362857"/>
                </a:cubicBezTo>
                <a:cubicBezTo>
                  <a:pt x="3805662" y="382209"/>
                  <a:pt x="3847066" y="396910"/>
                  <a:pt x="3883072" y="420914"/>
                </a:cubicBezTo>
                <a:cubicBezTo>
                  <a:pt x="3897586" y="430590"/>
                  <a:pt x="3910281" y="443817"/>
                  <a:pt x="3926614" y="449942"/>
                </a:cubicBezTo>
                <a:cubicBezTo>
                  <a:pt x="3949713" y="458604"/>
                  <a:pt x="3974995" y="459619"/>
                  <a:pt x="3999186" y="464457"/>
                </a:cubicBezTo>
                <a:cubicBezTo>
                  <a:pt x="4013700" y="474133"/>
                  <a:pt x="4030394" y="481150"/>
                  <a:pt x="4042729" y="493485"/>
                </a:cubicBezTo>
                <a:cubicBezTo>
                  <a:pt x="4055064" y="505820"/>
                  <a:pt x="4058136" y="526131"/>
                  <a:pt x="4071757" y="537028"/>
                </a:cubicBezTo>
                <a:cubicBezTo>
                  <a:pt x="4083704" y="546585"/>
                  <a:pt x="4100786" y="546704"/>
                  <a:pt x="4115300" y="551542"/>
                </a:cubicBezTo>
                <a:cubicBezTo>
                  <a:pt x="4129814" y="561218"/>
                  <a:pt x="4145442" y="569404"/>
                  <a:pt x="4158843" y="580571"/>
                </a:cubicBezTo>
                <a:cubicBezTo>
                  <a:pt x="4174612" y="593712"/>
                  <a:pt x="4185683" y="612183"/>
                  <a:pt x="4202386" y="624114"/>
                </a:cubicBezTo>
                <a:cubicBezTo>
                  <a:pt x="4219992" y="636690"/>
                  <a:pt x="4241657" y="642407"/>
                  <a:pt x="4260443" y="653142"/>
                </a:cubicBezTo>
                <a:cubicBezTo>
                  <a:pt x="4339227" y="698161"/>
                  <a:pt x="4267694" y="670074"/>
                  <a:pt x="4347529" y="696685"/>
                </a:cubicBezTo>
                <a:cubicBezTo>
                  <a:pt x="4447344" y="763229"/>
                  <a:pt x="4401517" y="743709"/>
                  <a:pt x="4478157" y="769257"/>
                </a:cubicBezTo>
                <a:cubicBezTo>
                  <a:pt x="4492671" y="783771"/>
                  <a:pt x="4504621" y="801414"/>
                  <a:pt x="4521700" y="812800"/>
                </a:cubicBezTo>
                <a:cubicBezTo>
                  <a:pt x="4534430" y="821287"/>
                  <a:pt x="4553296" y="817757"/>
                  <a:pt x="4565243" y="827314"/>
                </a:cubicBezTo>
                <a:cubicBezTo>
                  <a:pt x="4578865" y="838211"/>
                  <a:pt x="4584596" y="856343"/>
                  <a:pt x="4594272" y="870857"/>
                </a:cubicBezTo>
                <a:cubicBezTo>
                  <a:pt x="4630142" y="978469"/>
                  <a:pt x="4609616" y="930574"/>
                  <a:pt x="4652329" y="1016000"/>
                </a:cubicBezTo>
                <a:cubicBezTo>
                  <a:pt x="4657167" y="1069219"/>
                  <a:pt x="4660215" y="1122631"/>
                  <a:pt x="4666843" y="1175657"/>
                </a:cubicBezTo>
                <a:cubicBezTo>
                  <a:pt x="4669903" y="1200136"/>
                  <a:pt x="4678297" y="1223749"/>
                  <a:pt x="4681357" y="1248228"/>
                </a:cubicBezTo>
                <a:cubicBezTo>
                  <a:pt x="4709918" y="1476711"/>
                  <a:pt x="4678343" y="1337766"/>
                  <a:pt x="4710386" y="1465942"/>
                </a:cubicBezTo>
                <a:cubicBezTo>
                  <a:pt x="4726232" y="1687794"/>
                  <a:pt x="4733045" y="1642559"/>
                  <a:pt x="4710386" y="1857828"/>
                </a:cubicBezTo>
                <a:cubicBezTo>
                  <a:pt x="4707412" y="1886079"/>
                  <a:pt x="4697872" y="1955428"/>
                  <a:pt x="4681357" y="1988457"/>
                </a:cubicBezTo>
                <a:cubicBezTo>
                  <a:pt x="4661148" y="2028874"/>
                  <a:pt x="4640889" y="2043440"/>
                  <a:pt x="4608786" y="2075542"/>
                </a:cubicBezTo>
                <a:cubicBezTo>
                  <a:pt x="4603948" y="2090056"/>
                  <a:pt x="4602759" y="2106355"/>
                  <a:pt x="4594272" y="2119085"/>
                </a:cubicBezTo>
                <a:cubicBezTo>
                  <a:pt x="4564851" y="2163216"/>
                  <a:pt x="4538075" y="2168955"/>
                  <a:pt x="4492672" y="2191657"/>
                </a:cubicBezTo>
                <a:cubicBezTo>
                  <a:pt x="4482996" y="2206171"/>
                  <a:pt x="4476771" y="2223713"/>
                  <a:pt x="4463643" y="2235200"/>
                </a:cubicBezTo>
                <a:cubicBezTo>
                  <a:pt x="4437387" y="2258174"/>
                  <a:pt x="4409655" y="2282225"/>
                  <a:pt x="4376557" y="2293257"/>
                </a:cubicBezTo>
                <a:cubicBezTo>
                  <a:pt x="4272135" y="2328063"/>
                  <a:pt x="4402558" y="2285827"/>
                  <a:pt x="4274957" y="2322285"/>
                </a:cubicBezTo>
                <a:cubicBezTo>
                  <a:pt x="4260246" y="2326488"/>
                  <a:pt x="4245928" y="2331962"/>
                  <a:pt x="4231414" y="2336800"/>
                </a:cubicBezTo>
                <a:lnTo>
                  <a:pt x="3462157" y="2322285"/>
                </a:lnTo>
                <a:cubicBezTo>
                  <a:pt x="3413559" y="2320742"/>
                  <a:pt x="3365148" y="2314647"/>
                  <a:pt x="3317014" y="2307771"/>
                </a:cubicBezTo>
                <a:cubicBezTo>
                  <a:pt x="3180191" y="2288225"/>
                  <a:pt x="3356869" y="2290478"/>
                  <a:pt x="3157357" y="2278742"/>
                </a:cubicBezTo>
                <a:cubicBezTo>
                  <a:pt x="3026865" y="2271066"/>
                  <a:pt x="2896100" y="2269066"/>
                  <a:pt x="2765472" y="2264228"/>
                </a:cubicBezTo>
                <a:cubicBezTo>
                  <a:pt x="2599366" y="2236544"/>
                  <a:pt x="2750382" y="2254381"/>
                  <a:pt x="2504214" y="2264228"/>
                </a:cubicBezTo>
                <a:cubicBezTo>
                  <a:pt x="2441369" y="2266742"/>
                  <a:pt x="2378424" y="2264228"/>
                  <a:pt x="2315529" y="2264228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4941614" cy="640080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4078514" y="4532085"/>
            <a:ext cx="1480457" cy="420915"/>
          </a:xfrm>
          <a:custGeom>
            <a:avLst/>
            <a:gdLst>
              <a:gd name="connsiteX0" fmla="*/ 711200 w 1480457"/>
              <a:gd name="connsiteY0" fmla="*/ 406400 h 420915"/>
              <a:gd name="connsiteX1" fmla="*/ 1132115 w 1480457"/>
              <a:gd name="connsiteY1" fmla="*/ 391886 h 420915"/>
              <a:gd name="connsiteX2" fmla="*/ 1248229 w 1480457"/>
              <a:gd name="connsiteY2" fmla="*/ 377372 h 420915"/>
              <a:gd name="connsiteX3" fmla="*/ 1306286 w 1480457"/>
              <a:gd name="connsiteY3" fmla="*/ 362857 h 420915"/>
              <a:gd name="connsiteX4" fmla="*/ 1378857 w 1480457"/>
              <a:gd name="connsiteY4" fmla="*/ 348343 h 420915"/>
              <a:gd name="connsiteX5" fmla="*/ 1451429 w 1480457"/>
              <a:gd name="connsiteY5" fmla="*/ 275772 h 420915"/>
              <a:gd name="connsiteX6" fmla="*/ 1480457 w 1480457"/>
              <a:gd name="connsiteY6" fmla="*/ 188686 h 420915"/>
              <a:gd name="connsiteX7" fmla="*/ 1465943 w 1480457"/>
              <a:gd name="connsiteY7" fmla="*/ 101600 h 420915"/>
              <a:gd name="connsiteX8" fmla="*/ 1422400 w 1480457"/>
              <a:gd name="connsiteY8" fmla="*/ 72572 h 420915"/>
              <a:gd name="connsiteX9" fmla="*/ 1204686 w 1480457"/>
              <a:gd name="connsiteY9" fmla="*/ 29029 h 420915"/>
              <a:gd name="connsiteX10" fmla="*/ 1146629 w 1480457"/>
              <a:gd name="connsiteY10" fmla="*/ 14515 h 420915"/>
              <a:gd name="connsiteX11" fmla="*/ 711200 w 1480457"/>
              <a:gd name="connsiteY11" fmla="*/ 29029 h 420915"/>
              <a:gd name="connsiteX12" fmla="*/ 319315 w 1480457"/>
              <a:gd name="connsiteY12" fmla="*/ 0 h 420915"/>
              <a:gd name="connsiteX13" fmla="*/ 72572 w 1480457"/>
              <a:gd name="connsiteY13" fmla="*/ 14515 h 420915"/>
              <a:gd name="connsiteX14" fmla="*/ 43543 w 1480457"/>
              <a:gd name="connsiteY14" fmla="*/ 58057 h 420915"/>
              <a:gd name="connsiteX15" fmla="*/ 14515 w 1480457"/>
              <a:gd name="connsiteY15" fmla="*/ 145143 h 420915"/>
              <a:gd name="connsiteX16" fmla="*/ 0 w 1480457"/>
              <a:gd name="connsiteY16" fmla="*/ 188686 h 420915"/>
              <a:gd name="connsiteX17" fmla="*/ 14515 w 1480457"/>
              <a:gd name="connsiteY17" fmla="*/ 261257 h 420915"/>
              <a:gd name="connsiteX18" fmla="*/ 101600 w 1480457"/>
              <a:gd name="connsiteY18" fmla="*/ 304800 h 420915"/>
              <a:gd name="connsiteX19" fmla="*/ 145143 w 1480457"/>
              <a:gd name="connsiteY19" fmla="*/ 333829 h 420915"/>
              <a:gd name="connsiteX20" fmla="*/ 203200 w 1480457"/>
              <a:gd name="connsiteY20" fmla="*/ 348343 h 420915"/>
              <a:gd name="connsiteX21" fmla="*/ 333829 w 1480457"/>
              <a:gd name="connsiteY21" fmla="*/ 377372 h 420915"/>
              <a:gd name="connsiteX22" fmla="*/ 624115 w 1480457"/>
              <a:gd name="connsiteY22" fmla="*/ 406400 h 420915"/>
              <a:gd name="connsiteX23" fmla="*/ 696686 w 1480457"/>
              <a:gd name="connsiteY23" fmla="*/ 420915 h 420915"/>
              <a:gd name="connsiteX24" fmla="*/ 798286 w 1480457"/>
              <a:gd name="connsiteY24" fmla="*/ 406400 h 420915"/>
              <a:gd name="connsiteX25" fmla="*/ 812800 w 1480457"/>
              <a:gd name="connsiteY25" fmla="*/ 406400 h 42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80457" h="420915">
                <a:moveTo>
                  <a:pt x="711200" y="406400"/>
                </a:moveTo>
                <a:lnTo>
                  <a:pt x="1132115" y="391886"/>
                </a:lnTo>
                <a:cubicBezTo>
                  <a:pt x="1171064" y="389781"/>
                  <a:pt x="1209754" y="383785"/>
                  <a:pt x="1248229" y="377372"/>
                </a:cubicBezTo>
                <a:cubicBezTo>
                  <a:pt x="1267906" y="374093"/>
                  <a:pt x="1286813" y="367184"/>
                  <a:pt x="1306286" y="362857"/>
                </a:cubicBezTo>
                <a:cubicBezTo>
                  <a:pt x="1330368" y="357505"/>
                  <a:pt x="1354667" y="353181"/>
                  <a:pt x="1378857" y="348343"/>
                </a:cubicBezTo>
                <a:cubicBezTo>
                  <a:pt x="1418580" y="321861"/>
                  <a:pt x="1431058" y="321606"/>
                  <a:pt x="1451429" y="275772"/>
                </a:cubicBezTo>
                <a:cubicBezTo>
                  <a:pt x="1463856" y="247810"/>
                  <a:pt x="1480457" y="188686"/>
                  <a:pt x="1480457" y="188686"/>
                </a:cubicBezTo>
                <a:cubicBezTo>
                  <a:pt x="1475619" y="159657"/>
                  <a:pt x="1479104" y="127922"/>
                  <a:pt x="1465943" y="101600"/>
                </a:cubicBezTo>
                <a:cubicBezTo>
                  <a:pt x="1458142" y="85998"/>
                  <a:pt x="1438794" y="78533"/>
                  <a:pt x="1422400" y="72572"/>
                </a:cubicBezTo>
                <a:cubicBezTo>
                  <a:pt x="1331148" y="39389"/>
                  <a:pt x="1296003" y="45632"/>
                  <a:pt x="1204686" y="29029"/>
                </a:cubicBezTo>
                <a:cubicBezTo>
                  <a:pt x="1185060" y="25461"/>
                  <a:pt x="1165981" y="19353"/>
                  <a:pt x="1146629" y="14515"/>
                </a:cubicBezTo>
                <a:cubicBezTo>
                  <a:pt x="1001486" y="19353"/>
                  <a:pt x="856401" y="31577"/>
                  <a:pt x="711200" y="29029"/>
                </a:cubicBezTo>
                <a:cubicBezTo>
                  <a:pt x="580234" y="26731"/>
                  <a:pt x="319315" y="0"/>
                  <a:pt x="319315" y="0"/>
                </a:cubicBezTo>
                <a:cubicBezTo>
                  <a:pt x="237067" y="4838"/>
                  <a:pt x="153195" y="-2458"/>
                  <a:pt x="72572" y="14515"/>
                </a:cubicBezTo>
                <a:cubicBezTo>
                  <a:pt x="55502" y="18109"/>
                  <a:pt x="50628" y="42117"/>
                  <a:pt x="43543" y="58057"/>
                </a:cubicBezTo>
                <a:cubicBezTo>
                  <a:pt x="31116" y="86019"/>
                  <a:pt x="24191" y="116114"/>
                  <a:pt x="14515" y="145143"/>
                </a:cubicBezTo>
                <a:lnTo>
                  <a:pt x="0" y="188686"/>
                </a:lnTo>
                <a:cubicBezTo>
                  <a:pt x="4838" y="212876"/>
                  <a:pt x="2276" y="239838"/>
                  <a:pt x="14515" y="261257"/>
                </a:cubicBezTo>
                <a:cubicBezTo>
                  <a:pt x="27757" y="284430"/>
                  <a:pt x="79249" y="297350"/>
                  <a:pt x="101600" y="304800"/>
                </a:cubicBezTo>
                <a:cubicBezTo>
                  <a:pt x="116114" y="314476"/>
                  <a:pt x="129109" y="326957"/>
                  <a:pt x="145143" y="333829"/>
                </a:cubicBezTo>
                <a:cubicBezTo>
                  <a:pt x="163478" y="341687"/>
                  <a:pt x="184020" y="342863"/>
                  <a:pt x="203200" y="348343"/>
                </a:cubicBezTo>
                <a:cubicBezTo>
                  <a:pt x="285372" y="371820"/>
                  <a:pt x="211051" y="361001"/>
                  <a:pt x="333829" y="377372"/>
                </a:cubicBezTo>
                <a:cubicBezTo>
                  <a:pt x="421318" y="389037"/>
                  <a:pt x="538231" y="398593"/>
                  <a:pt x="624115" y="406400"/>
                </a:cubicBezTo>
                <a:cubicBezTo>
                  <a:pt x="648305" y="411238"/>
                  <a:pt x="672017" y="420915"/>
                  <a:pt x="696686" y="420915"/>
                </a:cubicBezTo>
                <a:cubicBezTo>
                  <a:pt x="730897" y="420915"/>
                  <a:pt x="764340" y="410644"/>
                  <a:pt x="798286" y="406400"/>
                </a:cubicBezTo>
                <a:cubicBezTo>
                  <a:pt x="803087" y="405800"/>
                  <a:pt x="807962" y="406400"/>
                  <a:pt x="812800" y="406400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02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1" name="Picture 2" descr="P823001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056" y="28122"/>
            <a:ext cx="9067800" cy="6800850"/>
          </a:xfrm>
        </p:spPr>
      </p:pic>
      <p:sp>
        <p:nvSpPr>
          <p:cNvPr id="2" name="Rectangle 1"/>
          <p:cNvSpPr/>
          <p:nvPr/>
        </p:nvSpPr>
        <p:spPr>
          <a:xfrm>
            <a:off x="1066800" y="5537537"/>
            <a:ext cx="48734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K</a:t>
            </a:r>
            <a:r>
              <a:rPr lang="en-US" sz="2000" b="1" dirty="0" smtClean="0">
                <a:solidFill>
                  <a:srgbClr val="FFFFFF"/>
                </a:solidFill>
              </a:rPr>
              <a:t>athy </a:t>
            </a:r>
            <a:r>
              <a:rPr lang="en-US" sz="2000" b="1" dirty="0" err="1" smtClean="0">
                <a:solidFill>
                  <a:srgbClr val="FFFFFF"/>
                </a:solidFill>
              </a:rPr>
              <a:t>Cuddihy</a:t>
            </a:r>
            <a:r>
              <a:rPr lang="en-US" sz="2000" b="1" dirty="0" smtClean="0">
                <a:solidFill>
                  <a:srgbClr val="FFFFFF"/>
                </a:solidFill>
              </a:rPr>
              <a:t> with her husband Sean</a:t>
            </a:r>
          </a:p>
          <a:p>
            <a:pPr algn="ctr"/>
            <a:r>
              <a:rPr lang="en-US" sz="2000" b="1" dirty="0" err="1">
                <a:solidFill>
                  <a:srgbClr val="FFFFFF"/>
                </a:solidFill>
              </a:rPr>
              <a:t>B</a:t>
            </a:r>
            <a:r>
              <a:rPr lang="en-US" sz="2000" b="1" dirty="0" err="1" smtClean="0">
                <a:solidFill>
                  <a:srgbClr val="FFFFFF"/>
                </a:solidFill>
              </a:rPr>
              <a:t>antry</a:t>
            </a:r>
            <a:r>
              <a:rPr lang="en-US" sz="2000" b="1" dirty="0" smtClean="0">
                <a:solidFill>
                  <a:srgbClr val="FFFFFF"/>
                </a:solidFill>
              </a:rPr>
              <a:t> Bay, Ireland</a:t>
            </a:r>
          </a:p>
          <a:p>
            <a:pPr algn="ctr"/>
            <a:r>
              <a:rPr lang="en-US" sz="2000" b="1" dirty="0" smtClean="0">
                <a:solidFill>
                  <a:srgbClr val="FFFFFF"/>
                </a:solidFill>
              </a:rPr>
              <a:t>(Saudi Arabia)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7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4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592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roufs\Documents\Web Sites\Tim\images_tr\Sweet_Treats_images\Kitzbühel_ice_cream_IMAG0562_BURST0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780" y="152400"/>
            <a:ext cx="4274820" cy="64670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52400" y="2539998"/>
            <a:ext cx="368883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Claire Kathleen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and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Eli Campbell Roufs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doing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participant-observation 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Sweet Treats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research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In </a:t>
            </a:r>
            <a:r>
              <a:rPr lang="en-US" sz="2400" b="1" dirty="0" err="1" smtClean="0">
                <a:solidFill>
                  <a:schemeClr val="bg1"/>
                </a:solidFill>
              </a:rPr>
              <a:t>Kitzbühel</a:t>
            </a:r>
            <a:r>
              <a:rPr lang="en-US" sz="2400" b="1" dirty="0" smtClean="0">
                <a:solidFill>
                  <a:schemeClr val="bg1"/>
                </a:solidFill>
              </a:rPr>
              <a:t>, Austria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22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43"/>
            <a:ext cx="9144000" cy="685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73091" y="5715000"/>
            <a:ext cx="45849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Kim Smyth Roufs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Participates in a TV cooking contest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in Brisbane, Australia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0608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8600"/>
            <a:ext cx="4798286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01958" y="5029200"/>
            <a:ext cx="45272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The authors after just checking out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the</a:t>
            </a:r>
            <a:r>
              <a:rPr lang="en-US" sz="2000" b="1" i="1" dirty="0" smtClean="0">
                <a:solidFill>
                  <a:schemeClr val="bg1"/>
                </a:solidFill>
              </a:rPr>
              <a:t> Sweet Treats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at </a:t>
            </a:r>
            <a:r>
              <a:rPr lang="en-US" sz="2000" b="1" i="1" dirty="0" err="1" smtClean="0">
                <a:solidFill>
                  <a:schemeClr val="bg1"/>
                </a:solidFill>
              </a:rPr>
              <a:t>Spiaggia</a:t>
            </a:r>
            <a:endParaRPr lang="en-US" sz="20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i</a:t>
            </a:r>
            <a:r>
              <a:rPr lang="en-US" sz="2000" b="1" dirty="0" smtClean="0">
                <a:solidFill>
                  <a:schemeClr val="bg1"/>
                </a:solidFill>
              </a:rPr>
              <a:t>n Chicago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10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657" name="Picture 5" descr="P825002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2200" y="277246"/>
            <a:ext cx="4419600" cy="5893368"/>
          </a:xfrm>
        </p:spPr>
      </p:pic>
      <p:sp>
        <p:nvSpPr>
          <p:cNvPr id="3" name="Rectangle 2"/>
          <p:cNvSpPr/>
          <p:nvPr/>
        </p:nvSpPr>
        <p:spPr>
          <a:xfrm>
            <a:off x="2551229" y="4724400"/>
            <a:ext cx="40286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Tim Roufs checks out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the</a:t>
            </a:r>
            <a:r>
              <a:rPr lang="en-US" sz="2000" b="1" i="1" dirty="0" smtClean="0">
                <a:solidFill>
                  <a:schemeClr val="bg1"/>
                </a:solidFill>
              </a:rPr>
              <a:t> Sweet Treats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at the best Mexican Restaurant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 Dublin, Ireland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5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3" name="Picture 5" descr="P8250020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914" y="762000"/>
            <a:ext cx="7213600" cy="5410200"/>
          </a:xfrm>
        </p:spPr>
      </p:pic>
      <p:sp>
        <p:nvSpPr>
          <p:cNvPr id="3" name="Rectangle 2"/>
          <p:cNvSpPr/>
          <p:nvPr/>
        </p:nvSpPr>
        <p:spPr>
          <a:xfrm>
            <a:off x="2664240" y="4724400"/>
            <a:ext cx="38026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Kim Smyth Roufs checks out 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the</a:t>
            </a:r>
            <a:r>
              <a:rPr lang="en-US" sz="2000" b="1" i="1" dirty="0" smtClean="0">
                <a:solidFill>
                  <a:srgbClr val="000000"/>
                </a:solidFill>
              </a:rPr>
              <a:t> Sweet Treats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at The </a:t>
            </a:r>
            <a:r>
              <a:rPr lang="en-US" sz="2000" b="1" dirty="0" err="1" smtClean="0">
                <a:solidFill>
                  <a:srgbClr val="000000"/>
                </a:solidFill>
              </a:rPr>
              <a:t>Boxty</a:t>
            </a:r>
            <a:r>
              <a:rPr lang="en-US" sz="2000" b="1" dirty="0" smtClean="0">
                <a:solidFill>
                  <a:srgbClr val="000000"/>
                </a:solidFill>
              </a:rPr>
              <a:t> House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</a:rPr>
              <a:t>i</a:t>
            </a:r>
            <a:r>
              <a:rPr lang="en-US" sz="2000" b="1" dirty="0" smtClean="0">
                <a:solidFill>
                  <a:srgbClr val="000000"/>
                </a:solidFill>
              </a:rPr>
              <a:t>n Dublin, Ireland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00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169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07347" y="5997714"/>
            <a:ext cx="698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Kim Smyth Roufs and Eli Roufs discusses </a:t>
            </a:r>
            <a:r>
              <a:rPr lang="en-US" sz="2000" b="1" i="1" dirty="0" smtClean="0">
                <a:solidFill>
                  <a:schemeClr val="bg1"/>
                </a:solidFill>
              </a:rPr>
              <a:t>Sweet Treats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with bikers at a youth hostel in </a:t>
            </a:r>
            <a:r>
              <a:rPr lang="en-US" sz="2000" b="1" dirty="0" err="1" smtClean="0">
                <a:solidFill>
                  <a:schemeClr val="bg1"/>
                </a:solidFill>
              </a:rPr>
              <a:t>Brixen</a:t>
            </a:r>
            <a:r>
              <a:rPr lang="en-US" sz="2000" b="1" dirty="0" smtClean="0">
                <a:solidFill>
                  <a:schemeClr val="bg1"/>
                </a:solidFill>
              </a:rPr>
              <a:t>, Italy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4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0" y="71766"/>
            <a:ext cx="7772400" cy="669927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DAEDEF">
                    <a:lumMod val="75000"/>
                  </a:srgbClr>
                </a:solidFill>
              </a:rPr>
              <a:t>What are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DAEDEF">
                    <a:lumMod val="75000"/>
                  </a:srgbClr>
                </a:solidFill>
              </a:rPr>
              <a:t>“Sweet Treats” ?</a:t>
            </a:r>
          </a:p>
          <a:p>
            <a:pPr marL="798513" indent="-333375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3600" b="1" i="1" dirty="0">
                <a:solidFill>
                  <a:srgbClr val="000000"/>
                </a:solidFill>
              </a:rPr>
              <a:t>p</a:t>
            </a:r>
            <a:r>
              <a:rPr kumimoji="1" lang="en-US" sz="3600" b="1" i="1" dirty="0" smtClean="0">
                <a:solidFill>
                  <a:srgbClr val="000000"/>
                </a:solidFill>
              </a:rPr>
              <a:t>rimarily</a:t>
            </a:r>
            <a:r>
              <a:rPr kumimoji="1" lang="en-US" sz="3600" b="1" dirty="0" smtClean="0">
                <a:solidFill>
                  <a:srgbClr val="000000"/>
                </a:solidFill>
              </a:rPr>
              <a:t> not candy</a:t>
            </a:r>
          </a:p>
          <a:p>
            <a:pPr marL="798513" indent="-333375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3600" b="1" dirty="0">
                <a:solidFill>
                  <a:srgbClr val="000000"/>
                </a:solidFill>
              </a:rPr>
              <a:t>n</a:t>
            </a:r>
            <a:r>
              <a:rPr kumimoji="1" lang="en-US" sz="3600" b="1" dirty="0" smtClean="0">
                <a:solidFill>
                  <a:srgbClr val="000000"/>
                </a:solidFill>
              </a:rPr>
              <a:t>ot </a:t>
            </a:r>
            <a:r>
              <a:rPr kumimoji="1" lang="en-US" sz="3600" b="1" i="1" dirty="0" smtClean="0">
                <a:solidFill>
                  <a:srgbClr val="000000"/>
                </a:solidFill>
              </a:rPr>
              <a:t>only</a:t>
            </a:r>
            <a:r>
              <a:rPr kumimoji="1" lang="en-US" sz="3600" b="1" dirty="0" smtClean="0">
                <a:solidFill>
                  <a:srgbClr val="000000"/>
                </a:solidFill>
              </a:rPr>
              <a:t> desserts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983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3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78635" y="5562600"/>
            <a:ext cx="68454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The authors discuss </a:t>
            </a:r>
            <a:r>
              <a:rPr lang="en-US" sz="2000" b="1" i="1" dirty="0" smtClean="0">
                <a:solidFill>
                  <a:srgbClr val="000000"/>
                </a:solidFill>
              </a:rPr>
              <a:t>Sweet Treats</a:t>
            </a:r>
            <a:r>
              <a:rPr lang="en-US" sz="2000" b="1" dirty="0" smtClean="0">
                <a:solidFill>
                  <a:srgbClr val="000000"/>
                </a:solidFill>
              </a:rPr>
              <a:t> with Kim’s relatives 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from Milan, Italy, and Brisbane, Australia,</a:t>
            </a:r>
          </a:p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in Sydney, Australia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85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"/>
            <a:ext cx="6317880" cy="649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38400" y="5599223"/>
            <a:ext cx="42500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The authors visit </a:t>
            </a:r>
            <a:r>
              <a:rPr lang="en-US" sz="2000" b="1" i="1" dirty="0" smtClean="0">
                <a:solidFill>
                  <a:schemeClr val="bg1"/>
                </a:solidFill>
              </a:rPr>
              <a:t>Kiss Me Cake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in Sydney, Australia, to discuss</a:t>
            </a:r>
          </a:p>
          <a:p>
            <a:pPr algn="ctr"/>
            <a:r>
              <a:rPr lang="en-US" sz="2000" b="1" i="1" dirty="0" smtClean="0">
                <a:solidFill>
                  <a:schemeClr val="bg1"/>
                </a:solidFill>
              </a:rPr>
              <a:t>Sweet Treats</a:t>
            </a:r>
            <a:r>
              <a:rPr lang="en-US" sz="2000" b="1" dirty="0">
                <a:solidFill>
                  <a:schemeClr val="bg1"/>
                </a:solidFill>
              </a:rPr>
              <a:t> with  </a:t>
            </a:r>
            <a:r>
              <a:rPr lang="en-US" sz="2000" b="1" dirty="0" err="1">
                <a:solidFill>
                  <a:schemeClr val="bg1"/>
                </a:solidFill>
              </a:rPr>
              <a:t>Pragati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Moghe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25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roufs\Documents\Web Sites\Tim\images_tr\Tim Roufs personal\Australia_Moghe_IMG_10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2296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759555" y="5574268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Pragati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Moghe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0" y="468868"/>
            <a:ext cx="2339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Edwin King Murphy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762000" y="5650468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Kim Smyth Roufs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81987" y="545068"/>
            <a:ext cx="1309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Tim Roufs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33800" y="5975812"/>
            <a:ext cx="2103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At </a:t>
            </a:r>
            <a:r>
              <a:rPr lang="en-US" b="1" i="1" dirty="0" smtClean="0">
                <a:solidFill>
                  <a:schemeClr val="bg1"/>
                </a:solidFill>
              </a:rPr>
              <a:t>Kiss Me Cake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Sydney, Australia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83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2436"/>
            <a:ext cx="8229600" cy="61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4873" y="5769114"/>
            <a:ext cx="75971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The authors check out the Sweet Treats with contributors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to </a:t>
            </a:r>
            <a:r>
              <a:rPr lang="en-US" sz="2000" b="1" i="1" dirty="0" smtClean="0">
                <a:solidFill>
                  <a:schemeClr val="bg1"/>
                </a:solidFill>
              </a:rPr>
              <a:t>Sweet Treats</a:t>
            </a:r>
            <a:r>
              <a:rPr lang="en-US" sz="2000" b="1" dirty="0" smtClean="0">
                <a:solidFill>
                  <a:schemeClr val="bg1"/>
                </a:solidFill>
              </a:rPr>
              <a:t> at the Osaka Restaurant in Duluth, Minnesota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66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0546"/>
            <a:ext cx="8229600" cy="507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51710" y="62484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Thai Students Reading </a:t>
            </a:r>
            <a:r>
              <a:rPr lang="en-US" i="1" dirty="0">
                <a:solidFill>
                  <a:srgbClr val="FFFFFF"/>
                </a:solidFill>
              </a:rPr>
              <a:t>Sweet Treats</a:t>
            </a:r>
            <a:r>
              <a:rPr lang="en-US" dirty="0">
                <a:solidFill>
                  <a:srgbClr val="FFFFFF"/>
                </a:solidFill>
              </a:rPr>
              <a:t>' Thailand </a:t>
            </a:r>
            <a:r>
              <a:rPr lang="en-US" dirty="0" smtClean="0">
                <a:solidFill>
                  <a:srgbClr val="FFFFFF"/>
                </a:solidFill>
              </a:rPr>
              <a:t>Proofs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34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820" y="685800"/>
            <a:ext cx="490483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38200" y="62484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Kim and Tim send  the final </a:t>
            </a:r>
            <a:r>
              <a:rPr lang="en-US" b="1" i="1" dirty="0">
                <a:solidFill>
                  <a:srgbClr val="FFFFFF"/>
                </a:solidFill>
              </a:rPr>
              <a:t>Sweet Treats </a:t>
            </a:r>
            <a:r>
              <a:rPr lang="en-US" b="1" dirty="0">
                <a:solidFill>
                  <a:srgbClr val="FFFFFF"/>
                </a:solidFill>
              </a:rPr>
              <a:t>p</a:t>
            </a:r>
            <a:r>
              <a:rPr lang="en-US" b="1" dirty="0" smtClean="0">
                <a:solidFill>
                  <a:srgbClr val="FFFFFF"/>
                </a:solidFill>
              </a:rPr>
              <a:t>roofs </a:t>
            </a:r>
            <a:r>
              <a:rPr lang="en-US" b="1" dirty="0">
                <a:solidFill>
                  <a:srgbClr val="FFFFFF"/>
                </a:solidFill>
              </a:rPr>
              <a:t>o</a:t>
            </a:r>
            <a:r>
              <a:rPr lang="en-US" b="1" dirty="0" smtClean="0">
                <a:solidFill>
                  <a:srgbClr val="FFFFFF"/>
                </a:solidFill>
              </a:rPr>
              <a:t>ff </a:t>
            </a:r>
            <a:r>
              <a:rPr lang="en-US" b="1" dirty="0">
                <a:solidFill>
                  <a:srgbClr val="FFFFFF"/>
                </a:solidFill>
              </a:rPr>
              <a:t>to the </a:t>
            </a:r>
            <a:r>
              <a:rPr lang="en-US" b="1" dirty="0" smtClean="0">
                <a:solidFill>
                  <a:srgbClr val="FFFFFF"/>
                </a:solidFill>
              </a:rPr>
              <a:t>publisher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56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2438400" y="6290232"/>
            <a:ext cx="41134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800" dirty="0" smtClean="0">
                <a:solidFill>
                  <a:srgbClr val="FFFFFF"/>
                </a:solidFill>
              </a:rPr>
              <a:t>Timothy G. and Kathleen S. Roufs</a:t>
            </a:r>
            <a:br>
              <a:rPr lang="en-US" sz="800" dirty="0" smtClean="0">
                <a:solidFill>
                  <a:srgbClr val="FFFFFF"/>
                </a:solidFill>
              </a:rPr>
            </a:br>
            <a:r>
              <a:rPr lang="en-US" sz="800" dirty="0" smtClean="0">
                <a:solidFill>
                  <a:srgbClr val="FFFFFF"/>
                </a:solidFill>
              </a:rPr>
              <a:t>© 2014-2015</a:t>
            </a:r>
            <a:endParaRPr kumimoji="1" lang="en-US" sz="8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1776" y="4944070"/>
            <a:ext cx="77764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54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so what’s it all about ? </a:t>
            </a:r>
            <a:endParaRPr lang="en-US" sz="5400" dirty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37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228600"/>
            <a:ext cx="7772400" cy="645048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in the end, it’s about public anthropology . . .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a major focus of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UMD Anthropology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8" y="-152400"/>
            <a:ext cx="9144000" cy="89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38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2354933"/>
            <a:ext cx="7772400" cy="212622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r>
              <a:rPr lang="en-US" sz="3200" b="1" dirty="0">
                <a:solidFill>
                  <a:srgbClr val="000000"/>
                </a:solidFill>
              </a:rPr>
              <a:t>a</a:t>
            </a:r>
            <a:r>
              <a:rPr lang="en-US" sz="3200" b="1" dirty="0" smtClean="0">
                <a:solidFill>
                  <a:srgbClr val="000000"/>
                </a:solidFill>
              </a:rPr>
              <a:t>nd in the end . . .</a:t>
            </a:r>
          </a:p>
          <a:p>
            <a:pPr algn="ctr" eaLnBrk="0" hangingPunct="0">
              <a:spcAft>
                <a:spcPts val="500"/>
              </a:spcAft>
            </a:pPr>
            <a:r>
              <a:rPr lang="en-US" sz="4800" b="1" dirty="0" smtClean="0">
                <a:solidFill>
                  <a:srgbClr val="000000"/>
                </a:solidFill>
              </a:rPr>
              <a:t>“The </a:t>
            </a:r>
            <a:r>
              <a:rPr lang="en-US" sz="4800" b="1" dirty="0">
                <a:solidFill>
                  <a:srgbClr val="000000"/>
                </a:solidFill>
              </a:rPr>
              <a:t>proof of the pudding is in the eating</a:t>
            </a:r>
            <a:r>
              <a:rPr lang="en-US" sz="4800" b="1" dirty="0" smtClean="0">
                <a:solidFill>
                  <a:srgbClr val="000000"/>
                </a:solidFill>
              </a:rPr>
              <a:t>”</a:t>
            </a:r>
            <a:endParaRPr kumimoji="1" lang="en-US" sz="3600" b="1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0" y="655184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http://www.phrases.org.uk/meanings/proof-of-the-pudding.html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4967514"/>
            <a:ext cx="579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Aft>
                <a:spcPts val="500"/>
              </a:spcAft>
            </a:pPr>
            <a:r>
              <a:rPr lang="en-US" sz="2000" b="1" dirty="0" smtClean="0">
                <a:solidFill>
                  <a:srgbClr val="000000"/>
                </a:solidFill>
              </a:rPr>
              <a:t>. . . old </a:t>
            </a:r>
            <a:r>
              <a:rPr lang="en-US" sz="2000" b="1" dirty="0">
                <a:solidFill>
                  <a:srgbClr val="000000"/>
                </a:solidFill>
              </a:rPr>
              <a:t>English proverb, </a:t>
            </a:r>
            <a:r>
              <a:rPr lang="en-US" sz="2000" b="1" i="1" dirty="0">
                <a:solidFill>
                  <a:srgbClr val="000000"/>
                </a:solidFill>
              </a:rPr>
              <a:t>ca</a:t>
            </a:r>
            <a:r>
              <a:rPr lang="en-US" sz="2000" b="1" dirty="0">
                <a:solidFill>
                  <a:srgbClr val="000000"/>
                </a:solidFill>
              </a:rPr>
              <a:t>. early14</a:t>
            </a:r>
            <a:r>
              <a:rPr lang="en-US" sz="2000" b="1" baseline="30000" dirty="0">
                <a:solidFill>
                  <a:srgbClr val="000000"/>
                </a:solidFill>
              </a:rPr>
              <a:t>th</a:t>
            </a:r>
            <a:r>
              <a:rPr lang="en-US" sz="2000" b="1" dirty="0">
                <a:solidFill>
                  <a:srgbClr val="000000"/>
                </a:solidFill>
              </a:rPr>
              <a:t> century, </a:t>
            </a:r>
            <a:br>
              <a:rPr lang="en-US" sz="2000" b="1" dirty="0">
                <a:solidFill>
                  <a:srgbClr val="000000"/>
                </a:solidFill>
              </a:rPr>
            </a:br>
            <a:r>
              <a:rPr lang="en-US" sz="2000" b="1" dirty="0">
                <a:solidFill>
                  <a:srgbClr val="000000"/>
                </a:solidFill>
              </a:rPr>
              <a:t>originally referring to a savory </a:t>
            </a:r>
            <a:r>
              <a:rPr lang="en-US" sz="2000" b="1" dirty="0" smtClean="0">
                <a:solidFill>
                  <a:srgbClr val="000000"/>
                </a:solidFill>
              </a:rPr>
              <a:t>dish </a:t>
            </a:r>
            <a:r>
              <a:rPr lang="en-US" sz="2000" b="1" dirty="0">
                <a:solidFill>
                  <a:srgbClr val="000000"/>
                </a:solidFill>
              </a:rPr>
              <a:t/>
            </a:r>
            <a:br>
              <a:rPr lang="en-US" sz="2000" b="1" dirty="0">
                <a:solidFill>
                  <a:srgbClr val="000000"/>
                </a:solidFill>
              </a:rPr>
            </a:br>
            <a:r>
              <a:rPr lang="en-US" sz="1400" i="1" dirty="0">
                <a:solidFill>
                  <a:srgbClr val="000000"/>
                </a:solidFill>
              </a:rPr>
              <a:t>Oxford Dictionary of </a:t>
            </a:r>
            <a:r>
              <a:rPr lang="en-US" sz="1400" i="1" dirty="0" smtClean="0">
                <a:solidFill>
                  <a:srgbClr val="000000"/>
                </a:solidFill>
              </a:rPr>
              <a:t>Quotations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32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491536"/>
            <a:ext cx="7223760" cy="636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755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sp>
        <p:nvSpPr>
          <p:cNvPr id="4" name="AutoShape 4" descr="Image result for &quot;amazon logo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Image result for &quot;amazon logo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Image result for &quot;amazon logo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04800"/>
            <a:ext cx="2489200" cy="49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342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494161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54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 bwMode="auto">
          <a:xfrm>
            <a:off x="5090887" y="3272970"/>
            <a:ext cx="2286000" cy="586740"/>
          </a:xfrm>
          <a:custGeom>
            <a:avLst/>
            <a:gdLst>
              <a:gd name="connsiteX0" fmla="*/ 2510971 w 4717143"/>
              <a:gd name="connsiteY0" fmla="*/ 667657 h 682286"/>
              <a:gd name="connsiteX1" fmla="*/ 2032000 w 4717143"/>
              <a:gd name="connsiteY1" fmla="*/ 667657 h 682286"/>
              <a:gd name="connsiteX2" fmla="*/ 1596571 w 4717143"/>
              <a:gd name="connsiteY2" fmla="*/ 653142 h 682286"/>
              <a:gd name="connsiteX3" fmla="*/ 1393371 w 4717143"/>
              <a:gd name="connsiteY3" fmla="*/ 624114 h 682286"/>
              <a:gd name="connsiteX4" fmla="*/ 1059543 w 4717143"/>
              <a:gd name="connsiteY4" fmla="*/ 580571 h 682286"/>
              <a:gd name="connsiteX5" fmla="*/ 769257 w 4717143"/>
              <a:gd name="connsiteY5" fmla="*/ 551542 h 682286"/>
              <a:gd name="connsiteX6" fmla="*/ 725714 w 4717143"/>
              <a:gd name="connsiteY6" fmla="*/ 537028 h 682286"/>
              <a:gd name="connsiteX7" fmla="*/ 261257 w 4717143"/>
              <a:gd name="connsiteY7" fmla="*/ 537028 h 682286"/>
              <a:gd name="connsiteX8" fmla="*/ 87086 w 4717143"/>
              <a:gd name="connsiteY8" fmla="*/ 522514 h 682286"/>
              <a:gd name="connsiteX9" fmla="*/ 43543 w 4717143"/>
              <a:gd name="connsiteY9" fmla="*/ 508000 h 682286"/>
              <a:gd name="connsiteX10" fmla="*/ 14514 w 4717143"/>
              <a:gd name="connsiteY10" fmla="*/ 420914 h 682286"/>
              <a:gd name="connsiteX11" fmla="*/ 0 w 4717143"/>
              <a:gd name="connsiteY11" fmla="*/ 377371 h 682286"/>
              <a:gd name="connsiteX12" fmla="*/ 43543 w 4717143"/>
              <a:gd name="connsiteY12" fmla="*/ 203200 h 682286"/>
              <a:gd name="connsiteX13" fmla="*/ 217714 w 4717143"/>
              <a:gd name="connsiteY13" fmla="*/ 116114 h 682286"/>
              <a:gd name="connsiteX14" fmla="*/ 261257 w 4717143"/>
              <a:gd name="connsiteY14" fmla="*/ 101600 h 682286"/>
              <a:gd name="connsiteX15" fmla="*/ 420914 w 4717143"/>
              <a:gd name="connsiteY15" fmla="*/ 72571 h 682286"/>
              <a:gd name="connsiteX16" fmla="*/ 478971 w 4717143"/>
              <a:gd name="connsiteY16" fmla="*/ 58057 h 682286"/>
              <a:gd name="connsiteX17" fmla="*/ 566057 w 4717143"/>
              <a:gd name="connsiteY17" fmla="*/ 29028 h 682286"/>
              <a:gd name="connsiteX18" fmla="*/ 754743 w 4717143"/>
              <a:gd name="connsiteY18" fmla="*/ 0 h 682286"/>
              <a:gd name="connsiteX19" fmla="*/ 1161143 w 4717143"/>
              <a:gd name="connsiteY19" fmla="*/ 29028 h 682286"/>
              <a:gd name="connsiteX20" fmla="*/ 1306286 w 4717143"/>
              <a:gd name="connsiteY20" fmla="*/ 58057 h 682286"/>
              <a:gd name="connsiteX21" fmla="*/ 1582057 w 4717143"/>
              <a:gd name="connsiteY21" fmla="*/ 87085 h 682286"/>
              <a:gd name="connsiteX22" fmla="*/ 1756229 w 4717143"/>
              <a:gd name="connsiteY22" fmla="*/ 116114 h 682286"/>
              <a:gd name="connsiteX23" fmla="*/ 1915886 w 4717143"/>
              <a:gd name="connsiteY23" fmla="*/ 130628 h 682286"/>
              <a:gd name="connsiteX24" fmla="*/ 2090057 w 4717143"/>
              <a:gd name="connsiteY24" fmla="*/ 159657 h 682286"/>
              <a:gd name="connsiteX25" fmla="*/ 2148114 w 4717143"/>
              <a:gd name="connsiteY25" fmla="*/ 174171 h 682286"/>
              <a:gd name="connsiteX26" fmla="*/ 2351314 w 4717143"/>
              <a:gd name="connsiteY26" fmla="*/ 188685 h 682286"/>
              <a:gd name="connsiteX27" fmla="*/ 2423886 w 4717143"/>
              <a:gd name="connsiteY27" fmla="*/ 203200 h 682286"/>
              <a:gd name="connsiteX28" fmla="*/ 3033486 w 4717143"/>
              <a:gd name="connsiteY28" fmla="*/ 174171 h 682286"/>
              <a:gd name="connsiteX29" fmla="*/ 3222171 w 4717143"/>
              <a:gd name="connsiteY29" fmla="*/ 145142 h 682286"/>
              <a:gd name="connsiteX30" fmla="*/ 3294743 w 4717143"/>
              <a:gd name="connsiteY30" fmla="*/ 130628 h 682286"/>
              <a:gd name="connsiteX31" fmla="*/ 3483429 w 4717143"/>
              <a:gd name="connsiteY31" fmla="*/ 116114 h 682286"/>
              <a:gd name="connsiteX32" fmla="*/ 3657600 w 4717143"/>
              <a:gd name="connsiteY32" fmla="*/ 87085 h 682286"/>
              <a:gd name="connsiteX33" fmla="*/ 4180114 w 4717143"/>
              <a:gd name="connsiteY33" fmla="*/ 101600 h 682286"/>
              <a:gd name="connsiteX34" fmla="*/ 4455886 w 4717143"/>
              <a:gd name="connsiteY34" fmla="*/ 130628 h 682286"/>
              <a:gd name="connsiteX35" fmla="*/ 4601029 w 4717143"/>
              <a:gd name="connsiteY35" fmla="*/ 159657 h 682286"/>
              <a:gd name="connsiteX36" fmla="*/ 4630057 w 4717143"/>
              <a:gd name="connsiteY36" fmla="*/ 203200 h 682286"/>
              <a:gd name="connsiteX37" fmla="*/ 4717143 w 4717143"/>
              <a:gd name="connsiteY37" fmla="*/ 275771 h 682286"/>
              <a:gd name="connsiteX38" fmla="*/ 4702629 w 4717143"/>
              <a:gd name="connsiteY38" fmla="*/ 348342 h 682286"/>
              <a:gd name="connsiteX39" fmla="*/ 4673600 w 4717143"/>
              <a:gd name="connsiteY39" fmla="*/ 406400 h 682286"/>
              <a:gd name="connsiteX40" fmla="*/ 4557486 w 4717143"/>
              <a:gd name="connsiteY40" fmla="*/ 537028 h 682286"/>
              <a:gd name="connsiteX41" fmla="*/ 4470400 w 4717143"/>
              <a:gd name="connsiteY41" fmla="*/ 595085 h 682286"/>
              <a:gd name="connsiteX42" fmla="*/ 4426857 w 4717143"/>
              <a:gd name="connsiteY42" fmla="*/ 624114 h 682286"/>
              <a:gd name="connsiteX43" fmla="*/ 4194629 w 4717143"/>
              <a:gd name="connsiteY43" fmla="*/ 653142 h 682286"/>
              <a:gd name="connsiteX44" fmla="*/ 3933371 w 4717143"/>
              <a:gd name="connsiteY44" fmla="*/ 682171 h 682286"/>
              <a:gd name="connsiteX45" fmla="*/ 3599543 w 4717143"/>
              <a:gd name="connsiteY45" fmla="*/ 667657 h 682286"/>
              <a:gd name="connsiteX46" fmla="*/ 3541486 w 4717143"/>
              <a:gd name="connsiteY46" fmla="*/ 653142 h 682286"/>
              <a:gd name="connsiteX47" fmla="*/ 3497943 w 4717143"/>
              <a:gd name="connsiteY47" fmla="*/ 638628 h 682286"/>
              <a:gd name="connsiteX48" fmla="*/ 3338286 w 4717143"/>
              <a:gd name="connsiteY48" fmla="*/ 609600 h 682286"/>
              <a:gd name="connsiteX49" fmla="*/ 2699657 w 4717143"/>
              <a:gd name="connsiteY49" fmla="*/ 638628 h 682286"/>
              <a:gd name="connsiteX50" fmla="*/ 2569029 w 4717143"/>
              <a:gd name="connsiteY50" fmla="*/ 667657 h 682286"/>
              <a:gd name="connsiteX51" fmla="*/ 2438400 w 4717143"/>
              <a:gd name="connsiteY51" fmla="*/ 682171 h 68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717143" h="682286">
                <a:moveTo>
                  <a:pt x="2510971" y="667657"/>
                </a:moveTo>
                <a:cubicBezTo>
                  <a:pt x="2291471" y="623755"/>
                  <a:pt x="2540027" y="667657"/>
                  <a:pt x="2032000" y="667657"/>
                </a:cubicBezTo>
                <a:cubicBezTo>
                  <a:pt x="1886776" y="667657"/>
                  <a:pt x="1741714" y="657980"/>
                  <a:pt x="1596571" y="653142"/>
                </a:cubicBezTo>
                <a:cubicBezTo>
                  <a:pt x="1443602" y="627647"/>
                  <a:pt x="1575016" y="648333"/>
                  <a:pt x="1393371" y="624114"/>
                </a:cubicBezTo>
                <a:cubicBezTo>
                  <a:pt x="1268207" y="607426"/>
                  <a:pt x="1203346" y="593644"/>
                  <a:pt x="1059543" y="580571"/>
                </a:cubicBezTo>
                <a:cubicBezTo>
                  <a:pt x="856255" y="562091"/>
                  <a:pt x="952998" y="571959"/>
                  <a:pt x="769257" y="551542"/>
                </a:cubicBezTo>
                <a:cubicBezTo>
                  <a:pt x="754743" y="546704"/>
                  <a:pt x="740716" y="540028"/>
                  <a:pt x="725714" y="537028"/>
                </a:cubicBezTo>
                <a:cubicBezTo>
                  <a:pt x="557003" y="503287"/>
                  <a:pt x="471748" y="528609"/>
                  <a:pt x="261257" y="537028"/>
                </a:cubicBezTo>
                <a:cubicBezTo>
                  <a:pt x="203200" y="532190"/>
                  <a:pt x="144833" y="530213"/>
                  <a:pt x="87086" y="522514"/>
                </a:cubicBezTo>
                <a:cubicBezTo>
                  <a:pt x="71921" y="520492"/>
                  <a:pt x="52436" y="520450"/>
                  <a:pt x="43543" y="508000"/>
                </a:cubicBezTo>
                <a:cubicBezTo>
                  <a:pt x="25758" y="483101"/>
                  <a:pt x="24190" y="449943"/>
                  <a:pt x="14514" y="420914"/>
                </a:cubicBezTo>
                <a:lnTo>
                  <a:pt x="0" y="377371"/>
                </a:lnTo>
                <a:cubicBezTo>
                  <a:pt x="6138" y="322128"/>
                  <a:pt x="-5687" y="246276"/>
                  <a:pt x="43543" y="203200"/>
                </a:cubicBezTo>
                <a:cubicBezTo>
                  <a:pt x="112804" y="142597"/>
                  <a:pt x="135493" y="143520"/>
                  <a:pt x="217714" y="116114"/>
                </a:cubicBezTo>
                <a:cubicBezTo>
                  <a:pt x="232228" y="111276"/>
                  <a:pt x="246166" y="104115"/>
                  <a:pt x="261257" y="101600"/>
                </a:cubicBezTo>
                <a:cubicBezTo>
                  <a:pt x="324269" y="91097"/>
                  <a:pt x="360064" y="86093"/>
                  <a:pt x="420914" y="72571"/>
                </a:cubicBezTo>
                <a:cubicBezTo>
                  <a:pt x="440387" y="68244"/>
                  <a:pt x="459864" y="63789"/>
                  <a:pt x="478971" y="58057"/>
                </a:cubicBezTo>
                <a:cubicBezTo>
                  <a:pt x="508279" y="49264"/>
                  <a:pt x="535766" y="33355"/>
                  <a:pt x="566057" y="29028"/>
                </a:cubicBezTo>
                <a:cubicBezTo>
                  <a:pt x="696790" y="10352"/>
                  <a:pt x="633912" y="20138"/>
                  <a:pt x="754743" y="0"/>
                </a:cubicBezTo>
                <a:cubicBezTo>
                  <a:pt x="890210" y="9676"/>
                  <a:pt x="1029386" y="-3911"/>
                  <a:pt x="1161143" y="29028"/>
                </a:cubicBezTo>
                <a:cubicBezTo>
                  <a:pt x="1223624" y="44648"/>
                  <a:pt x="1235118" y="49161"/>
                  <a:pt x="1306286" y="58057"/>
                </a:cubicBezTo>
                <a:cubicBezTo>
                  <a:pt x="1406173" y="70543"/>
                  <a:pt x="1483161" y="72957"/>
                  <a:pt x="1582057" y="87085"/>
                </a:cubicBezTo>
                <a:cubicBezTo>
                  <a:pt x="1788320" y="116552"/>
                  <a:pt x="1491332" y="86682"/>
                  <a:pt x="1756229" y="116114"/>
                </a:cubicBezTo>
                <a:cubicBezTo>
                  <a:pt x="1809341" y="122015"/>
                  <a:pt x="1862667" y="125790"/>
                  <a:pt x="1915886" y="130628"/>
                </a:cubicBezTo>
                <a:cubicBezTo>
                  <a:pt x="2046536" y="163290"/>
                  <a:pt x="1886195" y="125679"/>
                  <a:pt x="2090057" y="159657"/>
                </a:cubicBezTo>
                <a:cubicBezTo>
                  <a:pt x="2109733" y="162936"/>
                  <a:pt x="2128288" y="171968"/>
                  <a:pt x="2148114" y="174171"/>
                </a:cubicBezTo>
                <a:cubicBezTo>
                  <a:pt x="2215605" y="181670"/>
                  <a:pt x="2283581" y="183847"/>
                  <a:pt x="2351314" y="188685"/>
                </a:cubicBezTo>
                <a:cubicBezTo>
                  <a:pt x="2375505" y="193523"/>
                  <a:pt x="2399216" y="203200"/>
                  <a:pt x="2423886" y="203200"/>
                </a:cubicBezTo>
                <a:cubicBezTo>
                  <a:pt x="2776600" y="203200"/>
                  <a:pt x="2784549" y="199064"/>
                  <a:pt x="3033486" y="174171"/>
                </a:cubicBezTo>
                <a:cubicBezTo>
                  <a:pt x="3154342" y="143957"/>
                  <a:pt x="3027141" y="173004"/>
                  <a:pt x="3222171" y="145142"/>
                </a:cubicBezTo>
                <a:cubicBezTo>
                  <a:pt x="3246593" y="141653"/>
                  <a:pt x="3270224" y="133352"/>
                  <a:pt x="3294743" y="130628"/>
                </a:cubicBezTo>
                <a:cubicBezTo>
                  <a:pt x="3357438" y="123662"/>
                  <a:pt x="3420534" y="120952"/>
                  <a:pt x="3483429" y="116114"/>
                </a:cubicBezTo>
                <a:cubicBezTo>
                  <a:pt x="3524632" y="107874"/>
                  <a:pt x="3621600" y="87085"/>
                  <a:pt x="3657600" y="87085"/>
                </a:cubicBezTo>
                <a:cubicBezTo>
                  <a:pt x="3831839" y="87085"/>
                  <a:pt x="4005943" y="96762"/>
                  <a:pt x="4180114" y="101600"/>
                </a:cubicBezTo>
                <a:cubicBezTo>
                  <a:pt x="4531173" y="125003"/>
                  <a:pt x="4296155" y="96400"/>
                  <a:pt x="4455886" y="130628"/>
                </a:cubicBezTo>
                <a:cubicBezTo>
                  <a:pt x="4504130" y="140966"/>
                  <a:pt x="4601029" y="159657"/>
                  <a:pt x="4601029" y="159657"/>
                </a:cubicBezTo>
                <a:cubicBezTo>
                  <a:pt x="4610705" y="174171"/>
                  <a:pt x="4618890" y="189799"/>
                  <a:pt x="4630057" y="203200"/>
                </a:cubicBezTo>
                <a:cubicBezTo>
                  <a:pt x="4664978" y="245105"/>
                  <a:pt x="4674331" y="247230"/>
                  <a:pt x="4717143" y="275771"/>
                </a:cubicBezTo>
                <a:cubicBezTo>
                  <a:pt x="4712305" y="299961"/>
                  <a:pt x="4710430" y="324939"/>
                  <a:pt x="4702629" y="348342"/>
                </a:cubicBezTo>
                <a:cubicBezTo>
                  <a:pt x="4695787" y="368869"/>
                  <a:pt x="4684335" y="387614"/>
                  <a:pt x="4673600" y="406400"/>
                </a:cubicBezTo>
                <a:cubicBezTo>
                  <a:pt x="4646754" y="453381"/>
                  <a:pt x="4598176" y="509901"/>
                  <a:pt x="4557486" y="537028"/>
                </a:cubicBezTo>
                <a:lnTo>
                  <a:pt x="4470400" y="595085"/>
                </a:lnTo>
                <a:cubicBezTo>
                  <a:pt x="4455886" y="604761"/>
                  <a:pt x="4443780" y="619883"/>
                  <a:pt x="4426857" y="624114"/>
                </a:cubicBezTo>
                <a:cubicBezTo>
                  <a:pt x="4312281" y="652757"/>
                  <a:pt x="4388679" y="636971"/>
                  <a:pt x="4194629" y="653142"/>
                </a:cubicBezTo>
                <a:cubicBezTo>
                  <a:pt x="4092280" y="673613"/>
                  <a:pt x="4064627" y="682171"/>
                  <a:pt x="3933371" y="682171"/>
                </a:cubicBezTo>
                <a:cubicBezTo>
                  <a:pt x="3821990" y="682171"/>
                  <a:pt x="3710819" y="672495"/>
                  <a:pt x="3599543" y="667657"/>
                </a:cubicBezTo>
                <a:cubicBezTo>
                  <a:pt x="3580191" y="662819"/>
                  <a:pt x="3560666" y="658622"/>
                  <a:pt x="3541486" y="653142"/>
                </a:cubicBezTo>
                <a:cubicBezTo>
                  <a:pt x="3526775" y="648939"/>
                  <a:pt x="3512786" y="642339"/>
                  <a:pt x="3497943" y="638628"/>
                </a:cubicBezTo>
                <a:cubicBezTo>
                  <a:pt x="3457373" y="628486"/>
                  <a:pt x="3377105" y="616070"/>
                  <a:pt x="3338286" y="609600"/>
                </a:cubicBezTo>
                <a:cubicBezTo>
                  <a:pt x="3235377" y="613558"/>
                  <a:pt x="2836052" y="626768"/>
                  <a:pt x="2699657" y="638628"/>
                </a:cubicBezTo>
                <a:cubicBezTo>
                  <a:pt x="2654797" y="642529"/>
                  <a:pt x="2612794" y="658904"/>
                  <a:pt x="2569029" y="667657"/>
                </a:cubicBezTo>
                <a:cubicBezTo>
                  <a:pt x="2484530" y="684557"/>
                  <a:pt x="2503035" y="682171"/>
                  <a:pt x="2438400" y="682171"/>
                </a:cubicBezTo>
              </a:path>
            </a:pathLst>
          </a:cu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2895600" y="2743200"/>
            <a:ext cx="5715000" cy="1371600"/>
          </a:xfrm>
          <a:prstGeom prst="rect">
            <a:avLst/>
          </a:prstGeom>
          <a:noFill/>
          <a:ln w="381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04800"/>
            <a:ext cx="2489200" cy="49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681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5" y="2362200"/>
            <a:ext cx="8207575" cy="4300677"/>
          </a:xfrm>
          <a:prstGeom prst="rect">
            <a:avLst/>
          </a:prstGeom>
          <a:ln w="76200">
            <a:solidFill>
              <a:srgbClr val="D60C93"/>
            </a:solidFill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04800"/>
            <a:ext cx="2489200" cy="49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309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8229600" cy="4721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5" y="2362200"/>
            <a:ext cx="8207575" cy="4300677"/>
          </a:xfrm>
          <a:prstGeom prst="rect">
            <a:avLst/>
          </a:prstGeom>
          <a:ln w="76200">
            <a:solidFill>
              <a:srgbClr val="D60C93"/>
            </a:solidFill>
          </a:ln>
        </p:spPr>
      </p:pic>
      <p:sp>
        <p:nvSpPr>
          <p:cNvPr id="7" name="Freeform 6"/>
          <p:cNvSpPr/>
          <p:nvPr/>
        </p:nvSpPr>
        <p:spPr bwMode="auto">
          <a:xfrm>
            <a:off x="3759200" y="4495800"/>
            <a:ext cx="4717143" cy="863715"/>
          </a:xfrm>
          <a:custGeom>
            <a:avLst/>
            <a:gdLst>
              <a:gd name="connsiteX0" fmla="*/ 2510971 w 4717143"/>
              <a:gd name="connsiteY0" fmla="*/ 667657 h 682286"/>
              <a:gd name="connsiteX1" fmla="*/ 2032000 w 4717143"/>
              <a:gd name="connsiteY1" fmla="*/ 667657 h 682286"/>
              <a:gd name="connsiteX2" fmla="*/ 1596571 w 4717143"/>
              <a:gd name="connsiteY2" fmla="*/ 653142 h 682286"/>
              <a:gd name="connsiteX3" fmla="*/ 1393371 w 4717143"/>
              <a:gd name="connsiteY3" fmla="*/ 624114 h 682286"/>
              <a:gd name="connsiteX4" fmla="*/ 1059543 w 4717143"/>
              <a:gd name="connsiteY4" fmla="*/ 580571 h 682286"/>
              <a:gd name="connsiteX5" fmla="*/ 769257 w 4717143"/>
              <a:gd name="connsiteY5" fmla="*/ 551542 h 682286"/>
              <a:gd name="connsiteX6" fmla="*/ 725714 w 4717143"/>
              <a:gd name="connsiteY6" fmla="*/ 537028 h 682286"/>
              <a:gd name="connsiteX7" fmla="*/ 261257 w 4717143"/>
              <a:gd name="connsiteY7" fmla="*/ 537028 h 682286"/>
              <a:gd name="connsiteX8" fmla="*/ 87086 w 4717143"/>
              <a:gd name="connsiteY8" fmla="*/ 522514 h 682286"/>
              <a:gd name="connsiteX9" fmla="*/ 43543 w 4717143"/>
              <a:gd name="connsiteY9" fmla="*/ 508000 h 682286"/>
              <a:gd name="connsiteX10" fmla="*/ 14514 w 4717143"/>
              <a:gd name="connsiteY10" fmla="*/ 420914 h 682286"/>
              <a:gd name="connsiteX11" fmla="*/ 0 w 4717143"/>
              <a:gd name="connsiteY11" fmla="*/ 377371 h 682286"/>
              <a:gd name="connsiteX12" fmla="*/ 43543 w 4717143"/>
              <a:gd name="connsiteY12" fmla="*/ 203200 h 682286"/>
              <a:gd name="connsiteX13" fmla="*/ 217714 w 4717143"/>
              <a:gd name="connsiteY13" fmla="*/ 116114 h 682286"/>
              <a:gd name="connsiteX14" fmla="*/ 261257 w 4717143"/>
              <a:gd name="connsiteY14" fmla="*/ 101600 h 682286"/>
              <a:gd name="connsiteX15" fmla="*/ 420914 w 4717143"/>
              <a:gd name="connsiteY15" fmla="*/ 72571 h 682286"/>
              <a:gd name="connsiteX16" fmla="*/ 478971 w 4717143"/>
              <a:gd name="connsiteY16" fmla="*/ 58057 h 682286"/>
              <a:gd name="connsiteX17" fmla="*/ 566057 w 4717143"/>
              <a:gd name="connsiteY17" fmla="*/ 29028 h 682286"/>
              <a:gd name="connsiteX18" fmla="*/ 754743 w 4717143"/>
              <a:gd name="connsiteY18" fmla="*/ 0 h 682286"/>
              <a:gd name="connsiteX19" fmla="*/ 1161143 w 4717143"/>
              <a:gd name="connsiteY19" fmla="*/ 29028 h 682286"/>
              <a:gd name="connsiteX20" fmla="*/ 1306286 w 4717143"/>
              <a:gd name="connsiteY20" fmla="*/ 58057 h 682286"/>
              <a:gd name="connsiteX21" fmla="*/ 1582057 w 4717143"/>
              <a:gd name="connsiteY21" fmla="*/ 87085 h 682286"/>
              <a:gd name="connsiteX22" fmla="*/ 1756229 w 4717143"/>
              <a:gd name="connsiteY22" fmla="*/ 116114 h 682286"/>
              <a:gd name="connsiteX23" fmla="*/ 1915886 w 4717143"/>
              <a:gd name="connsiteY23" fmla="*/ 130628 h 682286"/>
              <a:gd name="connsiteX24" fmla="*/ 2090057 w 4717143"/>
              <a:gd name="connsiteY24" fmla="*/ 159657 h 682286"/>
              <a:gd name="connsiteX25" fmla="*/ 2148114 w 4717143"/>
              <a:gd name="connsiteY25" fmla="*/ 174171 h 682286"/>
              <a:gd name="connsiteX26" fmla="*/ 2351314 w 4717143"/>
              <a:gd name="connsiteY26" fmla="*/ 188685 h 682286"/>
              <a:gd name="connsiteX27" fmla="*/ 2423886 w 4717143"/>
              <a:gd name="connsiteY27" fmla="*/ 203200 h 682286"/>
              <a:gd name="connsiteX28" fmla="*/ 3033486 w 4717143"/>
              <a:gd name="connsiteY28" fmla="*/ 174171 h 682286"/>
              <a:gd name="connsiteX29" fmla="*/ 3222171 w 4717143"/>
              <a:gd name="connsiteY29" fmla="*/ 145142 h 682286"/>
              <a:gd name="connsiteX30" fmla="*/ 3294743 w 4717143"/>
              <a:gd name="connsiteY30" fmla="*/ 130628 h 682286"/>
              <a:gd name="connsiteX31" fmla="*/ 3483429 w 4717143"/>
              <a:gd name="connsiteY31" fmla="*/ 116114 h 682286"/>
              <a:gd name="connsiteX32" fmla="*/ 3657600 w 4717143"/>
              <a:gd name="connsiteY32" fmla="*/ 87085 h 682286"/>
              <a:gd name="connsiteX33" fmla="*/ 4180114 w 4717143"/>
              <a:gd name="connsiteY33" fmla="*/ 101600 h 682286"/>
              <a:gd name="connsiteX34" fmla="*/ 4455886 w 4717143"/>
              <a:gd name="connsiteY34" fmla="*/ 130628 h 682286"/>
              <a:gd name="connsiteX35" fmla="*/ 4601029 w 4717143"/>
              <a:gd name="connsiteY35" fmla="*/ 159657 h 682286"/>
              <a:gd name="connsiteX36" fmla="*/ 4630057 w 4717143"/>
              <a:gd name="connsiteY36" fmla="*/ 203200 h 682286"/>
              <a:gd name="connsiteX37" fmla="*/ 4717143 w 4717143"/>
              <a:gd name="connsiteY37" fmla="*/ 275771 h 682286"/>
              <a:gd name="connsiteX38" fmla="*/ 4702629 w 4717143"/>
              <a:gd name="connsiteY38" fmla="*/ 348342 h 682286"/>
              <a:gd name="connsiteX39" fmla="*/ 4673600 w 4717143"/>
              <a:gd name="connsiteY39" fmla="*/ 406400 h 682286"/>
              <a:gd name="connsiteX40" fmla="*/ 4557486 w 4717143"/>
              <a:gd name="connsiteY40" fmla="*/ 537028 h 682286"/>
              <a:gd name="connsiteX41" fmla="*/ 4470400 w 4717143"/>
              <a:gd name="connsiteY41" fmla="*/ 595085 h 682286"/>
              <a:gd name="connsiteX42" fmla="*/ 4426857 w 4717143"/>
              <a:gd name="connsiteY42" fmla="*/ 624114 h 682286"/>
              <a:gd name="connsiteX43" fmla="*/ 4194629 w 4717143"/>
              <a:gd name="connsiteY43" fmla="*/ 653142 h 682286"/>
              <a:gd name="connsiteX44" fmla="*/ 3933371 w 4717143"/>
              <a:gd name="connsiteY44" fmla="*/ 682171 h 682286"/>
              <a:gd name="connsiteX45" fmla="*/ 3599543 w 4717143"/>
              <a:gd name="connsiteY45" fmla="*/ 667657 h 682286"/>
              <a:gd name="connsiteX46" fmla="*/ 3541486 w 4717143"/>
              <a:gd name="connsiteY46" fmla="*/ 653142 h 682286"/>
              <a:gd name="connsiteX47" fmla="*/ 3497943 w 4717143"/>
              <a:gd name="connsiteY47" fmla="*/ 638628 h 682286"/>
              <a:gd name="connsiteX48" fmla="*/ 3338286 w 4717143"/>
              <a:gd name="connsiteY48" fmla="*/ 609600 h 682286"/>
              <a:gd name="connsiteX49" fmla="*/ 2699657 w 4717143"/>
              <a:gd name="connsiteY49" fmla="*/ 638628 h 682286"/>
              <a:gd name="connsiteX50" fmla="*/ 2569029 w 4717143"/>
              <a:gd name="connsiteY50" fmla="*/ 667657 h 682286"/>
              <a:gd name="connsiteX51" fmla="*/ 2438400 w 4717143"/>
              <a:gd name="connsiteY51" fmla="*/ 682171 h 68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717143" h="682286">
                <a:moveTo>
                  <a:pt x="2510971" y="667657"/>
                </a:moveTo>
                <a:cubicBezTo>
                  <a:pt x="2291471" y="623755"/>
                  <a:pt x="2540027" y="667657"/>
                  <a:pt x="2032000" y="667657"/>
                </a:cubicBezTo>
                <a:cubicBezTo>
                  <a:pt x="1886776" y="667657"/>
                  <a:pt x="1741714" y="657980"/>
                  <a:pt x="1596571" y="653142"/>
                </a:cubicBezTo>
                <a:cubicBezTo>
                  <a:pt x="1443602" y="627647"/>
                  <a:pt x="1575016" y="648333"/>
                  <a:pt x="1393371" y="624114"/>
                </a:cubicBezTo>
                <a:cubicBezTo>
                  <a:pt x="1268207" y="607426"/>
                  <a:pt x="1203346" y="593644"/>
                  <a:pt x="1059543" y="580571"/>
                </a:cubicBezTo>
                <a:cubicBezTo>
                  <a:pt x="856255" y="562091"/>
                  <a:pt x="952998" y="571959"/>
                  <a:pt x="769257" y="551542"/>
                </a:cubicBezTo>
                <a:cubicBezTo>
                  <a:pt x="754743" y="546704"/>
                  <a:pt x="740716" y="540028"/>
                  <a:pt x="725714" y="537028"/>
                </a:cubicBezTo>
                <a:cubicBezTo>
                  <a:pt x="557003" y="503287"/>
                  <a:pt x="471748" y="528609"/>
                  <a:pt x="261257" y="537028"/>
                </a:cubicBezTo>
                <a:cubicBezTo>
                  <a:pt x="203200" y="532190"/>
                  <a:pt x="144833" y="530213"/>
                  <a:pt x="87086" y="522514"/>
                </a:cubicBezTo>
                <a:cubicBezTo>
                  <a:pt x="71921" y="520492"/>
                  <a:pt x="52436" y="520450"/>
                  <a:pt x="43543" y="508000"/>
                </a:cubicBezTo>
                <a:cubicBezTo>
                  <a:pt x="25758" y="483101"/>
                  <a:pt x="24190" y="449943"/>
                  <a:pt x="14514" y="420914"/>
                </a:cubicBezTo>
                <a:lnTo>
                  <a:pt x="0" y="377371"/>
                </a:lnTo>
                <a:cubicBezTo>
                  <a:pt x="6138" y="322128"/>
                  <a:pt x="-5687" y="246276"/>
                  <a:pt x="43543" y="203200"/>
                </a:cubicBezTo>
                <a:cubicBezTo>
                  <a:pt x="112804" y="142597"/>
                  <a:pt x="135493" y="143520"/>
                  <a:pt x="217714" y="116114"/>
                </a:cubicBezTo>
                <a:cubicBezTo>
                  <a:pt x="232228" y="111276"/>
                  <a:pt x="246166" y="104115"/>
                  <a:pt x="261257" y="101600"/>
                </a:cubicBezTo>
                <a:cubicBezTo>
                  <a:pt x="324269" y="91097"/>
                  <a:pt x="360064" y="86093"/>
                  <a:pt x="420914" y="72571"/>
                </a:cubicBezTo>
                <a:cubicBezTo>
                  <a:pt x="440387" y="68244"/>
                  <a:pt x="459864" y="63789"/>
                  <a:pt x="478971" y="58057"/>
                </a:cubicBezTo>
                <a:cubicBezTo>
                  <a:pt x="508279" y="49264"/>
                  <a:pt x="535766" y="33355"/>
                  <a:pt x="566057" y="29028"/>
                </a:cubicBezTo>
                <a:cubicBezTo>
                  <a:pt x="696790" y="10352"/>
                  <a:pt x="633912" y="20138"/>
                  <a:pt x="754743" y="0"/>
                </a:cubicBezTo>
                <a:cubicBezTo>
                  <a:pt x="890210" y="9676"/>
                  <a:pt x="1029386" y="-3911"/>
                  <a:pt x="1161143" y="29028"/>
                </a:cubicBezTo>
                <a:cubicBezTo>
                  <a:pt x="1223624" y="44648"/>
                  <a:pt x="1235118" y="49161"/>
                  <a:pt x="1306286" y="58057"/>
                </a:cubicBezTo>
                <a:cubicBezTo>
                  <a:pt x="1406173" y="70543"/>
                  <a:pt x="1483161" y="72957"/>
                  <a:pt x="1582057" y="87085"/>
                </a:cubicBezTo>
                <a:cubicBezTo>
                  <a:pt x="1788320" y="116552"/>
                  <a:pt x="1491332" y="86682"/>
                  <a:pt x="1756229" y="116114"/>
                </a:cubicBezTo>
                <a:cubicBezTo>
                  <a:pt x="1809341" y="122015"/>
                  <a:pt x="1862667" y="125790"/>
                  <a:pt x="1915886" y="130628"/>
                </a:cubicBezTo>
                <a:cubicBezTo>
                  <a:pt x="2046536" y="163290"/>
                  <a:pt x="1886195" y="125679"/>
                  <a:pt x="2090057" y="159657"/>
                </a:cubicBezTo>
                <a:cubicBezTo>
                  <a:pt x="2109733" y="162936"/>
                  <a:pt x="2128288" y="171968"/>
                  <a:pt x="2148114" y="174171"/>
                </a:cubicBezTo>
                <a:cubicBezTo>
                  <a:pt x="2215605" y="181670"/>
                  <a:pt x="2283581" y="183847"/>
                  <a:pt x="2351314" y="188685"/>
                </a:cubicBezTo>
                <a:cubicBezTo>
                  <a:pt x="2375505" y="193523"/>
                  <a:pt x="2399216" y="203200"/>
                  <a:pt x="2423886" y="203200"/>
                </a:cubicBezTo>
                <a:cubicBezTo>
                  <a:pt x="2776600" y="203200"/>
                  <a:pt x="2784549" y="199064"/>
                  <a:pt x="3033486" y="174171"/>
                </a:cubicBezTo>
                <a:cubicBezTo>
                  <a:pt x="3154342" y="143957"/>
                  <a:pt x="3027141" y="173004"/>
                  <a:pt x="3222171" y="145142"/>
                </a:cubicBezTo>
                <a:cubicBezTo>
                  <a:pt x="3246593" y="141653"/>
                  <a:pt x="3270224" y="133352"/>
                  <a:pt x="3294743" y="130628"/>
                </a:cubicBezTo>
                <a:cubicBezTo>
                  <a:pt x="3357438" y="123662"/>
                  <a:pt x="3420534" y="120952"/>
                  <a:pt x="3483429" y="116114"/>
                </a:cubicBezTo>
                <a:cubicBezTo>
                  <a:pt x="3524632" y="107874"/>
                  <a:pt x="3621600" y="87085"/>
                  <a:pt x="3657600" y="87085"/>
                </a:cubicBezTo>
                <a:cubicBezTo>
                  <a:pt x="3831839" y="87085"/>
                  <a:pt x="4005943" y="96762"/>
                  <a:pt x="4180114" y="101600"/>
                </a:cubicBezTo>
                <a:cubicBezTo>
                  <a:pt x="4531173" y="125003"/>
                  <a:pt x="4296155" y="96400"/>
                  <a:pt x="4455886" y="130628"/>
                </a:cubicBezTo>
                <a:cubicBezTo>
                  <a:pt x="4504130" y="140966"/>
                  <a:pt x="4601029" y="159657"/>
                  <a:pt x="4601029" y="159657"/>
                </a:cubicBezTo>
                <a:cubicBezTo>
                  <a:pt x="4610705" y="174171"/>
                  <a:pt x="4618890" y="189799"/>
                  <a:pt x="4630057" y="203200"/>
                </a:cubicBezTo>
                <a:cubicBezTo>
                  <a:pt x="4664978" y="245105"/>
                  <a:pt x="4674331" y="247230"/>
                  <a:pt x="4717143" y="275771"/>
                </a:cubicBezTo>
                <a:cubicBezTo>
                  <a:pt x="4712305" y="299961"/>
                  <a:pt x="4710430" y="324939"/>
                  <a:pt x="4702629" y="348342"/>
                </a:cubicBezTo>
                <a:cubicBezTo>
                  <a:pt x="4695787" y="368869"/>
                  <a:pt x="4684335" y="387614"/>
                  <a:pt x="4673600" y="406400"/>
                </a:cubicBezTo>
                <a:cubicBezTo>
                  <a:pt x="4646754" y="453381"/>
                  <a:pt x="4598176" y="509901"/>
                  <a:pt x="4557486" y="537028"/>
                </a:cubicBezTo>
                <a:lnTo>
                  <a:pt x="4470400" y="595085"/>
                </a:lnTo>
                <a:cubicBezTo>
                  <a:pt x="4455886" y="604761"/>
                  <a:pt x="4443780" y="619883"/>
                  <a:pt x="4426857" y="624114"/>
                </a:cubicBezTo>
                <a:cubicBezTo>
                  <a:pt x="4312281" y="652757"/>
                  <a:pt x="4388679" y="636971"/>
                  <a:pt x="4194629" y="653142"/>
                </a:cubicBezTo>
                <a:cubicBezTo>
                  <a:pt x="4092280" y="673613"/>
                  <a:pt x="4064627" y="682171"/>
                  <a:pt x="3933371" y="682171"/>
                </a:cubicBezTo>
                <a:cubicBezTo>
                  <a:pt x="3821990" y="682171"/>
                  <a:pt x="3710819" y="672495"/>
                  <a:pt x="3599543" y="667657"/>
                </a:cubicBezTo>
                <a:cubicBezTo>
                  <a:pt x="3580191" y="662819"/>
                  <a:pt x="3560666" y="658622"/>
                  <a:pt x="3541486" y="653142"/>
                </a:cubicBezTo>
                <a:cubicBezTo>
                  <a:pt x="3526775" y="648939"/>
                  <a:pt x="3512786" y="642339"/>
                  <a:pt x="3497943" y="638628"/>
                </a:cubicBezTo>
                <a:cubicBezTo>
                  <a:pt x="3457373" y="628486"/>
                  <a:pt x="3377105" y="616070"/>
                  <a:pt x="3338286" y="609600"/>
                </a:cubicBezTo>
                <a:cubicBezTo>
                  <a:pt x="3235377" y="613558"/>
                  <a:pt x="2836052" y="626768"/>
                  <a:pt x="2699657" y="638628"/>
                </a:cubicBezTo>
                <a:cubicBezTo>
                  <a:pt x="2654797" y="642529"/>
                  <a:pt x="2612794" y="658904"/>
                  <a:pt x="2569029" y="667657"/>
                </a:cubicBezTo>
                <a:cubicBezTo>
                  <a:pt x="2484530" y="684557"/>
                  <a:pt x="2503035" y="682171"/>
                  <a:pt x="2438400" y="682171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04800"/>
            <a:ext cx="2489200" cy="49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101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597551"/>
            <a:ext cx="7772400" cy="56477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What is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“an anthropological perspective” ?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128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998943"/>
            <a:ext cx="7772400" cy="484491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at the elementary level it’s about concepts . . .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02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26189" y="6167735"/>
            <a:ext cx="2717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sz="2800" b="1" dirty="0" smtClean="0">
                <a:solidFill>
                  <a:srgbClr val="FFFFFF"/>
                </a:solidFill>
              </a:rPr>
              <a:t>grew out of . . .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998943"/>
            <a:ext cx="7772400" cy="484491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BADDE1"/>
                </a:solidFill>
              </a:rPr>
              <a:t>at the elementary level it’s about concepts . . .</a:t>
            </a: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6551" y="4586514"/>
            <a:ext cx="35108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such as . . .</a:t>
            </a:r>
          </a:p>
        </p:txBody>
      </p:sp>
    </p:spTree>
    <p:extLst>
      <p:ext uri="{BB962C8B-B14F-4D97-AF65-F5344CB8AC3E}">
        <p14:creationId xmlns:p14="http://schemas.microsoft.com/office/powerpoint/2010/main" val="1476411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Verdana" pitchFamily="34" charset="0"/>
              </a:rPr>
              <a:t> </a:t>
            </a:r>
            <a:r>
              <a:rPr lang="en-US" altLang="en-US" sz="4000" b="1" dirty="0" smtClean="0">
                <a:latin typeface="Verdana" pitchFamily="34" charset="0"/>
              </a:rPr>
              <a:t>Mechanisms of Change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525588"/>
            <a:ext cx="7769225" cy="49514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discovery / invention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diffusion</a:t>
            </a:r>
          </a:p>
          <a:p>
            <a:pPr marL="865188" lvl="1" indent="-407988" eaLnBrk="1" hangingPunct="1">
              <a:lnSpc>
                <a:spcPct val="150000"/>
              </a:lnSpc>
            </a:pPr>
            <a:r>
              <a:rPr lang="en-US" altLang="en-US" sz="2000" b="1" dirty="0">
                <a:latin typeface="Verdana" pitchFamily="34" charset="0"/>
              </a:rPr>
              <a:t>i</a:t>
            </a:r>
            <a:r>
              <a:rPr lang="en-US" altLang="en-US" sz="2000" b="1" dirty="0" smtClean="0">
                <a:latin typeface="Verdana" pitchFamily="34" charset="0"/>
              </a:rPr>
              <a:t>ncluding “stimulus diffusion”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>
                <a:latin typeface="Verdana" pitchFamily="34" charset="0"/>
              </a:rPr>
              <a:t>migration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adaptation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evolution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devolution (cultural loss) . . .</a:t>
            </a:r>
          </a:p>
          <a:p>
            <a:pPr eaLnBrk="1" hangingPunct="1"/>
            <a:endParaRPr lang="en-US" altLang="en-US" sz="24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588003"/>
            <a:ext cx="8763000" cy="57477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basic ingredients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2400" b="1" dirty="0" smtClean="0">
                <a:solidFill>
                  <a:srgbClr val="000000"/>
                </a:solidFill>
              </a:rPr>
              <a:t>for e.g., are discussed in terms of . . .</a:t>
            </a:r>
          </a:p>
          <a:p>
            <a:pPr marL="682625" indent="-217488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where they originated / discovered</a:t>
            </a:r>
          </a:p>
          <a:p>
            <a:pPr marL="682625" indent="-217488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how they diffused / migrated</a:t>
            </a:r>
          </a:p>
          <a:p>
            <a:pPr marL="682625" indent="-217488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etymology</a:t>
            </a:r>
            <a:endParaRPr lang="en-US" sz="2000" b="1" dirty="0"/>
          </a:p>
          <a:p>
            <a:pPr marL="682625" indent="-217488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where, when, how, and why they were adapted around the world </a:t>
            </a:r>
          </a:p>
          <a:p>
            <a:pPr marL="682625" indent="-217488" eaLnBrk="0" hangingPunct="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000000"/>
                </a:solidFill>
              </a:rPr>
              <a:t>how they evolved .  .  . </a:t>
            </a:r>
            <a:endParaRPr kumimoji="1"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53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14514"/>
            <a:ext cx="9107714" cy="6830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181600"/>
            <a:ext cx="75438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FFFFFF"/>
                </a:solidFill>
              </a:rPr>
              <a:t>coconuts, for e.g., migrated</a:t>
            </a:r>
          </a:p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FFFFFF"/>
                </a:solidFill>
              </a:rPr>
              <a:t>first domesticated around Melanesia or the Indian Ocean</a:t>
            </a:r>
          </a:p>
          <a:p>
            <a:pPr marL="347663" indent="-231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000" b="1" dirty="0" smtClean="0">
                <a:solidFill>
                  <a:srgbClr val="FFFFFF"/>
                </a:solidFill>
              </a:rPr>
              <a:t>“coconut” = 16</a:t>
            </a:r>
            <a:r>
              <a:rPr kumimoji="1" lang="en-US" sz="2000" b="1" baseline="30000" dirty="0" smtClean="0">
                <a:solidFill>
                  <a:srgbClr val="FFFFFF"/>
                </a:solidFill>
              </a:rPr>
              <a:t>th</a:t>
            </a:r>
            <a:r>
              <a:rPr kumimoji="1" lang="en-US" sz="2000" b="1" dirty="0" smtClean="0">
                <a:solidFill>
                  <a:srgbClr val="FFFFFF"/>
                </a:solidFill>
              </a:rPr>
              <a:t> century Portuguese / Spanish</a:t>
            </a:r>
          </a:p>
        </p:txBody>
      </p:sp>
    </p:spTree>
    <p:extLst>
      <p:ext uri="{BB962C8B-B14F-4D97-AF65-F5344CB8AC3E}">
        <p14:creationId xmlns:p14="http://schemas.microsoft.com/office/powerpoint/2010/main" val="7996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" y="0"/>
            <a:ext cx="90684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1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" y="0"/>
            <a:ext cx="90684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3276600"/>
            <a:ext cx="7086600" cy="2514600"/>
          </a:xfrm>
          <a:prstGeom prst="rect">
            <a:avLst/>
          </a:prstGeom>
          <a:solidFill>
            <a:srgbClr val="C00000"/>
          </a:solidFill>
        </p:spPr>
        <p:txBody>
          <a:bodyPr wrap="non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FFFFFF"/>
                </a:solidFill>
              </a:rPr>
              <a:t>wild in Europe until 18</a:t>
            </a:r>
            <a:r>
              <a:rPr kumimoji="1" lang="en-US" sz="2400" b="1" baseline="30000" dirty="0" smtClean="0">
                <a:solidFill>
                  <a:srgbClr val="FFFFFF"/>
                </a:solidFill>
              </a:rPr>
              <a:t>th</a:t>
            </a:r>
            <a:r>
              <a:rPr kumimoji="1" lang="en-US" sz="2400" b="1" dirty="0" smtClean="0">
                <a:solidFill>
                  <a:srgbClr val="FFFFFF"/>
                </a:solidFill>
              </a:rPr>
              <a:t> century France</a:t>
            </a:r>
          </a:p>
          <a:p>
            <a:pPr marL="347663" indent="-231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FFFFFF"/>
                </a:solidFill>
              </a:rPr>
              <a:t>c</a:t>
            </a:r>
            <a:r>
              <a:rPr kumimoji="1" lang="en-US" sz="2400" b="1" dirty="0" smtClean="0">
                <a:solidFill>
                  <a:srgbClr val="FFFFFF"/>
                </a:solidFill>
              </a:rPr>
              <a:t>rossed with 18</a:t>
            </a:r>
            <a:r>
              <a:rPr kumimoji="1" lang="en-US" sz="2400" b="1" baseline="30000" dirty="0" smtClean="0">
                <a:solidFill>
                  <a:srgbClr val="FFFFFF"/>
                </a:solidFill>
              </a:rPr>
              <a:t>th</a:t>
            </a:r>
            <a:r>
              <a:rPr kumimoji="1" lang="en-US" sz="2400" b="1" dirty="0" smtClean="0">
                <a:solidFill>
                  <a:srgbClr val="FFFFFF"/>
                </a:solidFill>
              </a:rPr>
              <a:t> century plants from Chile</a:t>
            </a:r>
            <a:r>
              <a:rPr kumimoji="1" lang="en-US" sz="2400" b="1" dirty="0">
                <a:solidFill>
                  <a:srgbClr val="FFFFFF"/>
                </a:solidFill>
              </a:rPr>
              <a:t/>
            </a:r>
            <a:br>
              <a:rPr kumimoji="1" lang="en-US" sz="2400" b="1" dirty="0">
                <a:solidFill>
                  <a:srgbClr val="FFFFFF"/>
                </a:solidFill>
              </a:rPr>
            </a:br>
            <a:r>
              <a:rPr kumimoji="1" lang="en-US" sz="2400" b="1" dirty="0" smtClean="0">
                <a:solidFill>
                  <a:srgbClr val="FFFFFF"/>
                </a:solidFill>
              </a:rPr>
              <a:t>by </a:t>
            </a:r>
            <a:r>
              <a:rPr kumimoji="1" lang="en-US" sz="2400" b="1" dirty="0" err="1" smtClean="0">
                <a:solidFill>
                  <a:srgbClr val="FFFFFF"/>
                </a:solidFill>
              </a:rPr>
              <a:t>Amédée</a:t>
            </a:r>
            <a:r>
              <a:rPr kumimoji="1" lang="en-US" sz="2400" b="1" dirty="0" smtClean="0">
                <a:solidFill>
                  <a:srgbClr val="FFFFFF"/>
                </a:solidFill>
              </a:rPr>
              <a:t>-François </a:t>
            </a:r>
            <a:r>
              <a:rPr kumimoji="1" lang="en-US" sz="2400" b="1" dirty="0" err="1" smtClean="0">
                <a:solidFill>
                  <a:srgbClr val="FFFFFF"/>
                </a:solidFill>
              </a:rPr>
              <a:t>Frézier</a:t>
            </a:r>
            <a:r>
              <a:rPr kumimoji="1" lang="en-US" sz="2400" b="1" dirty="0" smtClean="0">
                <a:solidFill>
                  <a:srgbClr val="FFFFFF"/>
                </a:solidFill>
              </a:rPr>
              <a:t> [“Strawberry”]</a:t>
            </a:r>
          </a:p>
          <a:p>
            <a:pPr marL="115888" indent="231775">
              <a:lnSpc>
                <a:spcPct val="150000"/>
              </a:lnSpc>
            </a:pPr>
            <a:r>
              <a:rPr kumimoji="1" lang="en-US" sz="2400" b="1" dirty="0">
                <a:solidFill>
                  <a:srgbClr val="FFFFFF"/>
                </a:solidFill>
              </a:rPr>
              <a:t>t</a:t>
            </a:r>
            <a:r>
              <a:rPr kumimoji="1" lang="en-US" sz="2400" b="1" dirty="0" smtClean="0">
                <a:solidFill>
                  <a:srgbClr val="FFFFFF"/>
                </a:solidFill>
              </a:rPr>
              <a:t>o become the strawberries you eat today</a:t>
            </a:r>
          </a:p>
        </p:txBody>
      </p:sp>
    </p:spTree>
    <p:extLst>
      <p:ext uri="{BB962C8B-B14F-4D97-AF65-F5344CB8AC3E}">
        <p14:creationId xmlns:p14="http://schemas.microsoft.com/office/powerpoint/2010/main" val="33525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14828" y="2105085"/>
            <a:ext cx="76671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European strawberries were originally tiny, like wild strawberries.  That changed when a primary ancestor of strawberries as we know them today was brought from Chile to France in 1714 by a French spy on assignment in Chile, ironically himself of an ancient French family named after the strawberry—</a:t>
            </a:r>
            <a:r>
              <a:rPr lang="en-US" sz="2400" dirty="0" err="1">
                <a:solidFill>
                  <a:srgbClr val="000000"/>
                </a:solidFill>
              </a:rPr>
              <a:t>Amédée</a:t>
            </a:r>
            <a:r>
              <a:rPr lang="en-US" sz="2400" dirty="0">
                <a:solidFill>
                  <a:srgbClr val="000000"/>
                </a:solidFill>
              </a:rPr>
              <a:t>-François </a:t>
            </a:r>
            <a:r>
              <a:rPr lang="en-US" sz="2400" dirty="0" err="1">
                <a:solidFill>
                  <a:srgbClr val="000000"/>
                </a:solidFill>
              </a:rPr>
              <a:t>Frézier</a:t>
            </a:r>
            <a:r>
              <a:rPr lang="en-US" sz="2400" dirty="0">
                <a:solidFill>
                  <a:srgbClr val="000000"/>
                </a:solidFill>
              </a:rPr>
              <a:t>.  “. . . His family name was an ancient one, which derived from the French word for the strawberry—fraise. . . .  His ancestor, Julius de Berry, a citizen of </a:t>
            </a:r>
            <a:r>
              <a:rPr lang="en-US" sz="2400" dirty="0" err="1">
                <a:solidFill>
                  <a:srgbClr val="000000"/>
                </a:solidFill>
              </a:rPr>
              <a:t>Auvers</a:t>
            </a:r>
            <a:r>
              <a:rPr lang="en-US" sz="2400" dirty="0">
                <a:solidFill>
                  <a:srgbClr val="000000"/>
                </a:solidFill>
              </a:rPr>
              <a:t> . . . was knighted by the Emperor and King of France, Charles Simplex [Charles the Simple], in 916 for a gift of ripe strawberries. . . .”</a:t>
            </a:r>
          </a:p>
        </p:txBody>
      </p:sp>
      <p:pic>
        <p:nvPicPr>
          <p:cNvPr id="19" name="Picture 18" descr="http://ep.yimg.com/ca/I/4crests_2212_7038686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632" y="228600"/>
            <a:ext cx="131445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reeform 3"/>
          <p:cNvSpPr/>
          <p:nvPr/>
        </p:nvSpPr>
        <p:spPr bwMode="auto">
          <a:xfrm>
            <a:off x="261258" y="2895600"/>
            <a:ext cx="8275670" cy="2619828"/>
          </a:xfrm>
          <a:custGeom>
            <a:avLst/>
            <a:gdLst>
              <a:gd name="connsiteX0" fmla="*/ 3688901 w 8275670"/>
              <a:gd name="connsiteY0" fmla="*/ 2540000 h 2627085"/>
              <a:gd name="connsiteX1" fmla="*/ 3427644 w 8275670"/>
              <a:gd name="connsiteY1" fmla="*/ 2583543 h 2627085"/>
              <a:gd name="connsiteX2" fmla="*/ 3340558 w 8275670"/>
              <a:gd name="connsiteY2" fmla="*/ 2598057 h 2627085"/>
              <a:gd name="connsiteX3" fmla="*/ 2977701 w 8275670"/>
              <a:gd name="connsiteY3" fmla="*/ 2583543 h 2627085"/>
              <a:gd name="connsiteX4" fmla="*/ 2832558 w 8275670"/>
              <a:gd name="connsiteY4" fmla="*/ 2569028 h 2627085"/>
              <a:gd name="connsiteX5" fmla="*/ 2759986 w 8275670"/>
              <a:gd name="connsiteY5" fmla="*/ 2554514 h 2627085"/>
              <a:gd name="connsiteX6" fmla="*/ 2324558 w 8275670"/>
              <a:gd name="connsiteY6" fmla="*/ 2540000 h 2627085"/>
              <a:gd name="connsiteX7" fmla="*/ 1700444 w 8275670"/>
              <a:gd name="connsiteY7" fmla="*/ 2554514 h 2627085"/>
              <a:gd name="connsiteX8" fmla="*/ 1613358 w 8275670"/>
              <a:gd name="connsiteY8" fmla="*/ 2569028 h 2627085"/>
              <a:gd name="connsiteX9" fmla="*/ 1003758 w 8275670"/>
              <a:gd name="connsiteY9" fmla="*/ 2540000 h 2627085"/>
              <a:gd name="connsiteX10" fmla="*/ 771529 w 8275670"/>
              <a:gd name="connsiteY10" fmla="*/ 2510971 h 2627085"/>
              <a:gd name="connsiteX11" fmla="*/ 684444 w 8275670"/>
              <a:gd name="connsiteY11" fmla="*/ 2496457 h 2627085"/>
              <a:gd name="connsiteX12" fmla="*/ 524786 w 8275670"/>
              <a:gd name="connsiteY12" fmla="*/ 2481943 h 2627085"/>
              <a:gd name="connsiteX13" fmla="*/ 292558 w 8275670"/>
              <a:gd name="connsiteY13" fmla="*/ 2438400 h 2627085"/>
              <a:gd name="connsiteX14" fmla="*/ 190958 w 8275670"/>
              <a:gd name="connsiteY14" fmla="*/ 2351314 h 2627085"/>
              <a:gd name="connsiteX15" fmla="*/ 132901 w 8275670"/>
              <a:gd name="connsiteY15" fmla="*/ 2264228 h 2627085"/>
              <a:gd name="connsiteX16" fmla="*/ 103872 w 8275670"/>
              <a:gd name="connsiteY16" fmla="*/ 2177143 h 2627085"/>
              <a:gd name="connsiteX17" fmla="*/ 74844 w 8275670"/>
              <a:gd name="connsiteY17" fmla="*/ 1857828 h 2627085"/>
              <a:gd name="connsiteX18" fmla="*/ 60329 w 8275670"/>
              <a:gd name="connsiteY18" fmla="*/ 1785257 h 2627085"/>
              <a:gd name="connsiteX19" fmla="*/ 45815 w 8275670"/>
              <a:gd name="connsiteY19" fmla="*/ 1683657 h 2627085"/>
              <a:gd name="connsiteX20" fmla="*/ 16786 w 8275670"/>
              <a:gd name="connsiteY20" fmla="*/ 1422400 h 2627085"/>
              <a:gd name="connsiteX21" fmla="*/ 16786 w 8275670"/>
              <a:gd name="connsiteY21" fmla="*/ 986971 h 2627085"/>
              <a:gd name="connsiteX22" fmla="*/ 89358 w 8275670"/>
              <a:gd name="connsiteY22" fmla="*/ 740228 h 2627085"/>
              <a:gd name="connsiteX23" fmla="*/ 161929 w 8275670"/>
              <a:gd name="connsiteY23" fmla="*/ 609600 h 2627085"/>
              <a:gd name="connsiteX24" fmla="*/ 234501 w 8275670"/>
              <a:gd name="connsiteY24" fmla="*/ 522514 h 2627085"/>
              <a:gd name="connsiteX25" fmla="*/ 321586 w 8275670"/>
              <a:gd name="connsiteY25" fmla="*/ 464457 h 2627085"/>
              <a:gd name="connsiteX26" fmla="*/ 365129 w 8275670"/>
              <a:gd name="connsiteY26" fmla="*/ 435428 h 2627085"/>
              <a:gd name="connsiteX27" fmla="*/ 452215 w 8275670"/>
              <a:gd name="connsiteY27" fmla="*/ 406400 h 2627085"/>
              <a:gd name="connsiteX28" fmla="*/ 568329 w 8275670"/>
              <a:gd name="connsiteY28" fmla="*/ 377371 h 2627085"/>
              <a:gd name="connsiteX29" fmla="*/ 931186 w 8275670"/>
              <a:gd name="connsiteY29" fmla="*/ 348343 h 2627085"/>
              <a:gd name="connsiteX30" fmla="*/ 1032786 w 8275670"/>
              <a:gd name="connsiteY30" fmla="*/ 333828 h 2627085"/>
              <a:gd name="connsiteX31" fmla="*/ 1874615 w 8275670"/>
              <a:gd name="connsiteY31" fmla="*/ 348343 h 2627085"/>
              <a:gd name="connsiteX32" fmla="*/ 2034272 w 8275670"/>
              <a:gd name="connsiteY32" fmla="*/ 362857 h 2627085"/>
              <a:gd name="connsiteX33" fmla="*/ 2222958 w 8275670"/>
              <a:gd name="connsiteY33" fmla="*/ 377371 h 2627085"/>
              <a:gd name="connsiteX34" fmla="*/ 3427644 w 8275670"/>
              <a:gd name="connsiteY34" fmla="*/ 348343 h 2627085"/>
              <a:gd name="connsiteX35" fmla="*/ 3514729 w 8275670"/>
              <a:gd name="connsiteY35" fmla="*/ 333828 h 2627085"/>
              <a:gd name="connsiteX36" fmla="*/ 3834044 w 8275670"/>
              <a:gd name="connsiteY36" fmla="*/ 319314 h 2627085"/>
              <a:gd name="connsiteX37" fmla="*/ 3935644 w 8275670"/>
              <a:gd name="connsiteY37" fmla="*/ 304800 h 2627085"/>
              <a:gd name="connsiteX38" fmla="*/ 5082272 w 8275670"/>
              <a:gd name="connsiteY38" fmla="*/ 304800 h 2627085"/>
              <a:gd name="connsiteX39" fmla="*/ 5430615 w 8275670"/>
              <a:gd name="connsiteY39" fmla="*/ 333828 h 2627085"/>
              <a:gd name="connsiteX40" fmla="*/ 5575758 w 8275670"/>
              <a:gd name="connsiteY40" fmla="*/ 348343 h 2627085"/>
              <a:gd name="connsiteX41" fmla="*/ 5807986 w 8275670"/>
              <a:gd name="connsiteY41" fmla="*/ 362857 h 2627085"/>
              <a:gd name="connsiteX42" fmla="*/ 6025701 w 8275670"/>
              <a:gd name="connsiteY42" fmla="*/ 391885 h 2627085"/>
              <a:gd name="connsiteX43" fmla="*/ 6214386 w 8275670"/>
              <a:gd name="connsiteY43" fmla="*/ 377371 h 2627085"/>
              <a:gd name="connsiteX44" fmla="*/ 6257929 w 8275670"/>
              <a:gd name="connsiteY44" fmla="*/ 362857 h 2627085"/>
              <a:gd name="connsiteX45" fmla="*/ 6359529 w 8275670"/>
              <a:gd name="connsiteY45" fmla="*/ 290285 h 2627085"/>
              <a:gd name="connsiteX46" fmla="*/ 6417586 w 8275670"/>
              <a:gd name="connsiteY46" fmla="*/ 203200 h 2627085"/>
              <a:gd name="connsiteX47" fmla="*/ 6446615 w 8275670"/>
              <a:gd name="connsiteY47" fmla="*/ 159657 h 2627085"/>
              <a:gd name="connsiteX48" fmla="*/ 6591758 w 8275670"/>
              <a:gd name="connsiteY48" fmla="*/ 72571 h 2627085"/>
              <a:gd name="connsiteX49" fmla="*/ 6635301 w 8275670"/>
              <a:gd name="connsiteY49" fmla="*/ 43543 h 2627085"/>
              <a:gd name="connsiteX50" fmla="*/ 6678844 w 8275670"/>
              <a:gd name="connsiteY50" fmla="*/ 29028 h 2627085"/>
              <a:gd name="connsiteX51" fmla="*/ 6809472 w 8275670"/>
              <a:gd name="connsiteY51" fmla="*/ 0 h 2627085"/>
              <a:gd name="connsiteX52" fmla="*/ 7419072 w 8275670"/>
              <a:gd name="connsiteY52" fmla="*/ 29028 h 2627085"/>
              <a:gd name="connsiteX53" fmla="*/ 7506158 w 8275670"/>
              <a:gd name="connsiteY53" fmla="*/ 43543 h 2627085"/>
              <a:gd name="connsiteX54" fmla="*/ 7607758 w 8275670"/>
              <a:gd name="connsiteY54" fmla="*/ 58057 h 2627085"/>
              <a:gd name="connsiteX55" fmla="*/ 7752901 w 8275670"/>
              <a:gd name="connsiteY55" fmla="*/ 101600 h 2627085"/>
              <a:gd name="connsiteX56" fmla="*/ 7839986 w 8275670"/>
              <a:gd name="connsiteY56" fmla="*/ 130628 h 2627085"/>
              <a:gd name="connsiteX57" fmla="*/ 7883529 w 8275670"/>
              <a:gd name="connsiteY57" fmla="*/ 145143 h 2627085"/>
              <a:gd name="connsiteX58" fmla="*/ 7941586 w 8275670"/>
              <a:gd name="connsiteY58" fmla="*/ 159657 h 2627085"/>
              <a:gd name="connsiteX59" fmla="*/ 7985129 w 8275670"/>
              <a:gd name="connsiteY59" fmla="*/ 203200 h 2627085"/>
              <a:gd name="connsiteX60" fmla="*/ 8014158 w 8275670"/>
              <a:gd name="connsiteY60" fmla="*/ 246743 h 2627085"/>
              <a:gd name="connsiteX61" fmla="*/ 8101244 w 8275670"/>
              <a:gd name="connsiteY61" fmla="*/ 333828 h 2627085"/>
              <a:gd name="connsiteX62" fmla="*/ 8144786 w 8275670"/>
              <a:gd name="connsiteY62" fmla="*/ 435428 h 2627085"/>
              <a:gd name="connsiteX63" fmla="*/ 8159301 w 8275670"/>
              <a:gd name="connsiteY63" fmla="*/ 493485 h 2627085"/>
              <a:gd name="connsiteX64" fmla="*/ 8202844 w 8275670"/>
              <a:gd name="connsiteY64" fmla="*/ 653143 h 2627085"/>
              <a:gd name="connsiteX65" fmla="*/ 8246386 w 8275670"/>
              <a:gd name="connsiteY65" fmla="*/ 812800 h 2627085"/>
              <a:gd name="connsiteX66" fmla="*/ 8260901 w 8275670"/>
              <a:gd name="connsiteY66" fmla="*/ 856343 h 2627085"/>
              <a:gd name="connsiteX67" fmla="*/ 8275415 w 8275670"/>
              <a:gd name="connsiteY67" fmla="*/ 943428 h 2627085"/>
              <a:gd name="connsiteX68" fmla="*/ 8246386 w 8275670"/>
              <a:gd name="connsiteY68" fmla="*/ 1364343 h 2627085"/>
              <a:gd name="connsiteX69" fmla="*/ 8231872 w 8275670"/>
              <a:gd name="connsiteY69" fmla="*/ 1465943 h 2627085"/>
              <a:gd name="connsiteX70" fmla="*/ 8188329 w 8275670"/>
              <a:gd name="connsiteY70" fmla="*/ 1567543 h 2627085"/>
              <a:gd name="connsiteX71" fmla="*/ 8159301 w 8275670"/>
              <a:gd name="connsiteY71" fmla="*/ 1654628 h 2627085"/>
              <a:gd name="connsiteX72" fmla="*/ 8115758 w 8275670"/>
              <a:gd name="connsiteY72" fmla="*/ 1698171 h 2627085"/>
              <a:gd name="connsiteX73" fmla="*/ 8028672 w 8275670"/>
              <a:gd name="connsiteY73" fmla="*/ 1843314 h 2627085"/>
              <a:gd name="connsiteX74" fmla="*/ 7985129 w 8275670"/>
              <a:gd name="connsiteY74" fmla="*/ 1872343 h 2627085"/>
              <a:gd name="connsiteX75" fmla="*/ 7970615 w 8275670"/>
              <a:gd name="connsiteY75" fmla="*/ 1915885 h 2627085"/>
              <a:gd name="connsiteX76" fmla="*/ 7883529 w 8275670"/>
              <a:gd name="connsiteY76" fmla="*/ 2017485 h 2627085"/>
              <a:gd name="connsiteX77" fmla="*/ 7839986 w 8275670"/>
              <a:gd name="connsiteY77" fmla="*/ 2032000 h 2627085"/>
              <a:gd name="connsiteX78" fmla="*/ 7796444 w 8275670"/>
              <a:gd name="connsiteY78" fmla="*/ 2061028 h 2627085"/>
              <a:gd name="connsiteX79" fmla="*/ 7651301 w 8275670"/>
              <a:gd name="connsiteY79" fmla="*/ 2119085 h 2627085"/>
              <a:gd name="connsiteX80" fmla="*/ 7564215 w 8275670"/>
              <a:gd name="connsiteY80" fmla="*/ 2162628 h 2627085"/>
              <a:gd name="connsiteX81" fmla="*/ 7477129 w 8275670"/>
              <a:gd name="connsiteY81" fmla="*/ 2191657 h 2627085"/>
              <a:gd name="connsiteX82" fmla="*/ 7433586 w 8275670"/>
              <a:gd name="connsiteY82" fmla="*/ 2206171 h 2627085"/>
              <a:gd name="connsiteX83" fmla="*/ 7390044 w 8275670"/>
              <a:gd name="connsiteY83" fmla="*/ 2220685 h 2627085"/>
              <a:gd name="connsiteX84" fmla="*/ 7244901 w 8275670"/>
              <a:gd name="connsiteY84" fmla="*/ 2249714 h 2627085"/>
              <a:gd name="connsiteX85" fmla="*/ 6504672 w 8275670"/>
              <a:gd name="connsiteY85" fmla="*/ 2235200 h 2627085"/>
              <a:gd name="connsiteX86" fmla="*/ 6403072 w 8275670"/>
              <a:gd name="connsiteY86" fmla="*/ 2220685 h 2627085"/>
              <a:gd name="connsiteX87" fmla="*/ 6228901 w 8275670"/>
              <a:gd name="connsiteY87" fmla="*/ 2206171 h 2627085"/>
              <a:gd name="connsiteX88" fmla="*/ 6098272 w 8275670"/>
              <a:gd name="connsiteY88" fmla="*/ 2191657 h 2627085"/>
              <a:gd name="connsiteX89" fmla="*/ 5648329 w 8275670"/>
              <a:gd name="connsiteY89" fmla="*/ 2177143 h 2627085"/>
              <a:gd name="connsiteX90" fmla="*/ 5299986 w 8275670"/>
              <a:gd name="connsiteY90" fmla="*/ 2148114 h 2627085"/>
              <a:gd name="connsiteX91" fmla="*/ 4821015 w 8275670"/>
              <a:gd name="connsiteY91" fmla="*/ 2162628 h 2627085"/>
              <a:gd name="connsiteX92" fmla="*/ 4646844 w 8275670"/>
              <a:gd name="connsiteY92" fmla="*/ 2177143 h 2627085"/>
              <a:gd name="connsiteX93" fmla="*/ 4443644 w 8275670"/>
              <a:gd name="connsiteY93" fmla="*/ 2206171 h 2627085"/>
              <a:gd name="connsiteX94" fmla="*/ 3964672 w 8275670"/>
              <a:gd name="connsiteY94" fmla="*/ 2220685 h 2627085"/>
              <a:gd name="connsiteX95" fmla="*/ 3892101 w 8275670"/>
              <a:gd name="connsiteY95" fmla="*/ 2235200 h 2627085"/>
              <a:gd name="connsiteX96" fmla="*/ 3775986 w 8275670"/>
              <a:gd name="connsiteY96" fmla="*/ 2264228 h 2627085"/>
              <a:gd name="connsiteX97" fmla="*/ 3717929 w 8275670"/>
              <a:gd name="connsiteY97" fmla="*/ 2351314 h 2627085"/>
              <a:gd name="connsiteX98" fmla="*/ 3688901 w 8275670"/>
              <a:gd name="connsiteY98" fmla="*/ 2394857 h 2627085"/>
              <a:gd name="connsiteX99" fmla="*/ 3645358 w 8275670"/>
              <a:gd name="connsiteY99" fmla="*/ 2481943 h 2627085"/>
              <a:gd name="connsiteX100" fmla="*/ 3630844 w 8275670"/>
              <a:gd name="connsiteY100" fmla="*/ 2540000 h 2627085"/>
              <a:gd name="connsiteX101" fmla="*/ 3659872 w 8275670"/>
              <a:gd name="connsiteY101" fmla="*/ 2627085 h 262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8275670" h="2627085">
                <a:moveTo>
                  <a:pt x="3688901" y="2540000"/>
                </a:moveTo>
                <a:lnTo>
                  <a:pt x="3427644" y="2583543"/>
                </a:lnTo>
                <a:lnTo>
                  <a:pt x="3340558" y="2598057"/>
                </a:lnTo>
                <a:lnTo>
                  <a:pt x="2977701" y="2583543"/>
                </a:lnTo>
                <a:cubicBezTo>
                  <a:pt x="2929158" y="2580769"/>
                  <a:pt x="2880754" y="2575454"/>
                  <a:pt x="2832558" y="2569028"/>
                </a:cubicBezTo>
                <a:cubicBezTo>
                  <a:pt x="2808105" y="2565768"/>
                  <a:pt x="2784616" y="2555921"/>
                  <a:pt x="2759986" y="2554514"/>
                </a:cubicBezTo>
                <a:cubicBezTo>
                  <a:pt x="2614999" y="2546229"/>
                  <a:pt x="2469701" y="2544838"/>
                  <a:pt x="2324558" y="2540000"/>
                </a:cubicBezTo>
                <a:lnTo>
                  <a:pt x="1700444" y="2554514"/>
                </a:lnTo>
                <a:cubicBezTo>
                  <a:pt x="1671039" y="2555714"/>
                  <a:pt x="1642787" y="2569028"/>
                  <a:pt x="1613358" y="2569028"/>
                </a:cubicBezTo>
                <a:cubicBezTo>
                  <a:pt x="1406883" y="2569028"/>
                  <a:pt x="1208296" y="2553636"/>
                  <a:pt x="1003758" y="2540000"/>
                </a:cubicBezTo>
                <a:cubicBezTo>
                  <a:pt x="805383" y="2506936"/>
                  <a:pt x="1050586" y="2545852"/>
                  <a:pt x="771529" y="2510971"/>
                </a:cubicBezTo>
                <a:cubicBezTo>
                  <a:pt x="742328" y="2507321"/>
                  <a:pt x="713671" y="2499895"/>
                  <a:pt x="684444" y="2496457"/>
                </a:cubicBezTo>
                <a:cubicBezTo>
                  <a:pt x="631371" y="2490213"/>
                  <a:pt x="578005" y="2486781"/>
                  <a:pt x="524786" y="2481943"/>
                </a:cubicBezTo>
                <a:cubicBezTo>
                  <a:pt x="370831" y="2443454"/>
                  <a:pt x="448260" y="2457862"/>
                  <a:pt x="292558" y="2438400"/>
                </a:cubicBezTo>
                <a:cubicBezTo>
                  <a:pt x="256200" y="2411131"/>
                  <a:pt x="219260" y="2387702"/>
                  <a:pt x="190958" y="2351314"/>
                </a:cubicBezTo>
                <a:cubicBezTo>
                  <a:pt x="169539" y="2323775"/>
                  <a:pt x="143934" y="2297326"/>
                  <a:pt x="132901" y="2264228"/>
                </a:cubicBezTo>
                <a:lnTo>
                  <a:pt x="103872" y="2177143"/>
                </a:lnTo>
                <a:cubicBezTo>
                  <a:pt x="69024" y="1968050"/>
                  <a:pt x="111180" y="2239348"/>
                  <a:pt x="74844" y="1857828"/>
                </a:cubicBezTo>
                <a:cubicBezTo>
                  <a:pt x="72505" y="1833270"/>
                  <a:pt x="64385" y="1809591"/>
                  <a:pt x="60329" y="1785257"/>
                </a:cubicBezTo>
                <a:cubicBezTo>
                  <a:pt x="54705" y="1751512"/>
                  <a:pt x="49058" y="1717713"/>
                  <a:pt x="45815" y="1683657"/>
                </a:cubicBezTo>
                <a:cubicBezTo>
                  <a:pt x="21300" y="1426241"/>
                  <a:pt x="50292" y="1556417"/>
                  <a:pt x="16786" y="1422400"/>
                </a:cubicBezTo>
                <a:cubicBezTo>
                  <a:pt x="-7173" y="1206765"/>
                  <a:pt x="-3962" y="1298182"/>
                  <a:pt x="16786" y="986971"/>
                </a:cubicBezTo>
                <a:cubicBezTo>
                  <a:pt x="32984" y="744005"/>
                  <a:pt x="14766" y="964008"/>
                  <a:pt x="89358" y="740228"/>
                </a:cubicBezTo>
                <a:cubicBezTo>
                  <a:pt x="114904" y="663588"/>
                  <a:pt x="95386" y="709414"/>
                  <a:pt x="161929" y="609600"/>
                </a:cubicBezTo>
                <a:cubicBezTo>
                  <a:pt x="187732" y="570895"/>
                  <a:pt x="195817" y="552602"/>
                  <a:pt x="234501" y="522514"/>
                </a:cubicBezTo>
                <a:cubicBezTo>
                  <a:pt x="262040" y="501095"/>
                  <a:pt x="292558" y="483809"/>
                  <a:pt x="321586" y="464457"/>
                </a:cubicBezTo>
                <a:cubicBezTo>
                  <a:pt x="336100" y="454781"/>
                  <a:pt x="348580" y="440944"/>
                  <a:pt x="365129" y="435428"/>
                </a:cubicBezTo>
                <a:lnTo>
                  <a:pt x="452215" y="406400"/>
                </a:lnTo>
                <a:cubicBezTo>
                  <a:pt x="499614" y="390600"/>
                  <a:pt x="512273" y="384378"/>
                  <a:pt x="568329" y="377371"/>
                </a:cubicBezTo>
                <a:cubicBezTo>
                  <a:pt x="650978" y="367040"/>
                  <a:pt x="858476" y="353536"/>
                  <a:pt x="931186" y="348343"/>
                </a:cubicBezTo>
                <a:cubicBezTo>
                  <a:pt x="965053" y="343505"/>
                  <a:pt x="998575" y="333828"/>
                  <a:pt x="1032786" y="333828"/>
                </a:cubicBezTo>
                <a:cubicBezTo>
                  <a:pt x="1313437" y="333828"/>
                  <a:pt x="1594081" y="340211"/>
                  <a:pt x="1874615" y="348343"/>
                </a:cubicBezTo>
                <a:cubicBezTo>
                  <a:pt x="1928031" y="349891"/>
                  <a:pt x="1981018" y="358419"/>
                  <a:pt x="2034272" y="362857"/>
                </a:cubicBezTo>
                <a:lnTo>
                  <a:pt x="2222958" y="377371"/>
                </a:lnTo>
                <a:lnTo>
                  <a:pt x="3427644" y="348343"/>
                </a:lnTo>
                <a:cubicBezTo>
                  <a:pt x="3457042" y="347007"/>
                  <a:pt x="3485375" y="335925"/>
                  <a:pt x="3514729" y="333828"/>
                </a:cubicBezTo>
                <a:cubicBezTo>
                  <a:pt x="3621006" y="326237"/>
                  <a:pt x="3727606" y="324152"/>
                  <a:pt x="3834044" y="319314"/>
                </a:cubicBezTo>
                <a:cubicBezTo>
                  <a:pt x="3867911" y="314476"/>
                  <a:pt x="3901527" y="307327"/>
                  <a:pt x="3935644" y="304800"/>
                </a:cubicBezTo>
                <a:cubicBezTo>
                  <a:pt x="4358885" y="273448"/>
                  <a:pt x="4577485" y="296244"/>
                  <a:pt x="5082272" y="304800"/>
                </a:cubicBezTo>
                <a:cubicBezTo>
                  <a:pt x="5352698" y="334847"/>
                  <a:pt x="5057113" y="303947"/>
                  <a:pt x="5430615" y="333828"/>
                </a:cubicBezTo>
                <a:cubicBezTo>
                  <a:pt x="5479082" y="337705"/>
                  <a:pt x="5527279" y="344614"/>
                  <a:pt x="5575758" y="348343"/>
                </a:cubicBezTo>
                <a:cubicBezTo>
                  <a:pt x="5653090" y="354292"/>
                  <a:pt x="5730577" y="358019"/>
                  <a:pt x="5807986" y="362857"/>
                </a:cubicBezTo>
                <a:cubicBezTo>
                  <a:pt x="5833041" y="366436"/>
                  <a:pt x="6006943" y="391885"/>
                  <a:pt x="6025701" y="391885"/>
                </a:cubicBezTo>
                <a:cubicBezTo>
                  <a:pt x="6088782" y="391885"/>
                  <a:pt x="6151491" y="382209"/>
                  <a:pt x="6214386" y="377371"/>
                </a:cubicBezTo>
                <a:cubicBezTo>
                  <a:pt x="6228900" y="372533"/>
                  <a:pt x="6244245" y="369699"/>
                  <a:pt x="6257929" y="362857"/>
                </a:cubicBezTo>
                <a:cubicBezTo>
                  <a:pt x="6279151" y="352246"/>
                  <a:pt x="6346382" y="300146"/>
                  <a:pt x="6359529" y="290285"/>
                </a:cubicBezTo>
                <a:cubicBezTo>
                  <a:pt x="6385038" y="213765"/>
                  <a:pt x="6357186" y="275681"/>
                  <a:pt x="6417586" y="203200"/>
                </a:cubicBezTo>
                <a:cubicBezTo>
                  <a:pt x="6428753" y="189799"/>
                  <a:pt x="6433487" y="171144"/>
                  <a:pt x="6446615" y="159657"/>
                </a:cubicBezTo>
                <a:cubicBezTo>
                  <a:pt x="6513445" y="101181"/>
                  <a:pt x="6526223" y="110019"/>
                  <a:pt x="6591758" y="72571"/>
                </a:cubicBezTo>
                <a:cubicBezTo>
                  <a:pt x="6606904" y="63916"/>
                  <a:pt x="6619699" y="51344"/>
                  <a:pt x="6635301" y="43543"/>
                </a:cubicBezTo>
                <a:cubicBezTo>
                  <a:pt x="6648985" y="36701"/>
                  <a:pt x="6664133" y="33231"/>
                  <a:pt x="6678844" y="29028"/>
                </a:cubicBezTo>
                <a:cubicBezTo>
                  <a:pt x="6726666" y="15364"/>
                  <a:pt x="6759595" y="9975"/>
                  <a:pt x="6809472" y="0"/>
                </a:cubicBezTo>
                <a:cubicBezTo>
                  <a:pt x="6983481" y="6214"/>
                  <a:pt x="7231077" y="10228"/>
                  <a:pt x="7419072" y="29028"/>
                </a:cubicBezTo>
                <a:cubicBezTo>
                  <a:pt x="7448355" y="31956"/>
                  <a:pt x="7477071" y="39068"/>
                  <a:pt x="7506158" y="43543"/>
                </a:cubicBezTo>
                <a:cubicBezTo>
                  <a:pt x="7539971" y="48745"/>
                  <a:pt x="7573891" y="53219"/>
                  <a:pt x="7607758" y="58057"/>
                </a:cubicBezTo>
                <a:cubicBezTo>
                  <a:pt x="7718709" y="113531"/>
                  <a:pt x="7608331" y="65457"/>
                  <a:pt x="7752901" y="101600"/>
                </a:cubicBezTo>
                <a:cubicBezTo>
                  <a:pt x="7782586" y="109021"/>
                  <a:pt x="7810958" y="120952"/>
                  <a:pt x="7839986" y="130628"/>
                </a:cubicBezTo>
                <a:cubicBezTo>
                  <a:pt x="7854500" y="135466"/>
                  <a:pt x="7868686" y="141432"/>
                  <a:pt x="7883529" y="145143"/>
                </a:cubicBezTo>
                <a:lnTo>
                  <a:pt x="7941586" y="159657"/>
                </a:lnTo>
                <a:cubicBezTo>
                  <a:pt x="7956100" y="174171"/>
                  <a:pt x="7971988" y="187431"/>
                  <a:pt x="7985129" y="203200"/>
                </a:cubicBezTo>
                <a:cubicBezTo>
                  <a:pt x="7996296" y="216601"/>
                  <a:pt x="8002569" y="233705"/>
                  <a:pt x="8014158" y="246743"/>
                </a:cubicBezTo>
                <a:cubicBezTo>
                  <a:pt x="8041432" y="277426"/>
                  <a:pt x="8101244" y="333828"/>
                  <a:pt x="8101244" y="333828"/>
                </a:cubicBezTo>
                <a:cubicBezTo>
                  <a:pt x="8142911" y="500497"/>
                  <a:pt x="8084649" y="295108"/>
                  <a:pt x="8144786" y="435428"/>
                </a:cubicBezTo>
                <a:cubicBezTo>
                  <a:pt x="8152644" y="453763"/>
                  <a:pt x="8153821" y="474305"/>
                  <a:pt x="8159301" y="493485"/>
                </a:cubicBezTo>
                <a:cubicBezTo>
                  <a:pt x="8187101" y="590784"/>
                  <a:pt x="8168357" y="480703"/>
                  <a:pt x="8202844" y="653143"/>
                </a:cubicBezTo>
                <a:cubicBezTo>
                  <a:pt x="8223358" y="755714"/>
                  <a:pt x="8209558" y="702317"/>
                  <a:pt x="8246386" y="812800"/>
                </a:cubicBezTo>
                <a:lnTo>
                  <a:pt x="8260901" y="856343"/>
                </a:lnTo>
                <a:cubicBezTo>
                  <a:pt x="8265739" y="885371"/>
                  <a:pt x="8275415" y="913999"/>
                  <a:pt x="8275415" y="943428"/>
                </a:cubicBezTo>
                <a:cubicBezTo>
                  <a:pt x="8275415" y="1398948"/>
                  <a:pt x="8280395" y="1160294"/>
                  <a:pt x="8246386" y="1364343"/>
                </a:cubicBezTo>
                <a:cubicBezTo>
                  <a:pt x="8240762" y="1398088"/>
                  <a:pt x="8238581" y="1432397"/>
                  <a:pt x="8231872" y="1465943"/>
                </a:cubicBezTo>
                <a:cubicBezTo>
                  <a:pt x="8222528" y="1512663"/>
                  <a:pt x="8207211" y="1520337"/>
                  <a:pt x="8188329" y="1567543"/>
                </a:cubicBezTo>
                <a:cubicBezTo>
                  <a:pt x="8176965" y="1595953"/>
                  <a:pt x="8180937" y="1632992"/>
                  <a:pt x="8159301" y="1654628"/>
                </a:cubicBezTo>
                <a:cubicBezTo>
                  <a:pt x="8144787" y="1669142"/>
                  <a:pt x="8127689" y="1681468"/>
                  <a:pt x="8115758" y="1698171"/>
                </a:cubicBezTo>
                <a:cubicBezTo>
                  <a:pt x="8083985" y="1742653"/>
                  <a:pt x="8077997" y="1810430"/>
                  <a:pt x="8028672" y="1843314"/>
                </a:cubicBezTo>
                <a:lnTo>
                  <a:pt x="7985129" y="1872343"/>
                </a:lnTo>
                <a:cubicBezTo>
                  <a:pt x="7980291" y="1886857"/>
                  <a:pt x="7978205" y="1902602"/>
                  <a:pt x="7970615" y="1915885"/>
                </a:cubicBezTo>
                <a:cubicBezTo>
                  <a:pt x="7958231" y="1937557"/>
                  <a:pt x="7907289" y="2001645"/>
                  <a:pt x="7883529" y="2017485"/>
                </a:cubicBezTo>
                <a:cubicBezTo>
                  <a:pt x="7870799" y="2025972"/>
                  <a:pt x="7853670" y="2025158"/>
                  <a:pt x="7839986" y="2032000"/>
                </a:cubicBezTo>
                <a:cubicBezTo>
                  <a:pt x="7824384" y="2039801"/>
                  <a:pt x="7811589" y="2052374"/>
                  <a:pt x="7796444" y="2061028"/>
                </a:cubicBezTo>
                <a:cubicBezTo>
                  <a:pt x="7736644" y="2095200"/>
                  <a:pt x="7722673" y="2095294"/>
                  <a:pt x="7651301" y="2119085"/>
                </a:cubicBezTo>
                <a:cubicBezTo>
                  <a:pt x="7492507" y="2172017"/>
                  <a:pt x="7733025" y="2087602"/>
                  <a:pt x="7564215" y="2162628"/>
                </a:cubicBezTo>
                <a:cubicBezTo>
                  <a:pt x="7536253" y="2175055"/>
                  <a:pt x="7506158" y="2181981"/>
                  <a:pt x="7477129" y="2191657"/>
                </a:cubicBezTo>
                <a:lnTo>
                  <a:pt x="7433586" y="2206171"/>
                </a:lnTo>
                <a:cubicBezTo>
                  <a:pt x="7419072" y="2211009"/>
                  <a:pt x="7405135" y="2218170"/>
                  <a:pt x="7390044" y="2220685"/>
                </a:cubicBezTo>
                <a:cubicBezTo>
                  <a:pt x="7283282" y="2238480"/>
                  <a:pt x="7331508" y="2228063"/>
                  <a:pt x="7244901" y="2249714"/>
                </a:cubicBezTo>
                <a:lnTo>
                  <a:pt x="6504672" y="2235200"/>
                </a:lnTo>
                <a:cubicBezTo>
                  <a:pt x="6470482" y="2234021"/>
                  <a:pt x="6437095" y="2224266"/>
                  <a:pt x="6403072" y="2220685"/>
                </a:cubicBezTo>
                <a:cubicBezTo>
                  <a:pt x="6345134" y="2214586"/>
                  <a:pt x="6286897" y="2211694"/>
                  <a:pt x="6228901" y="2206171"/>
                </a:cubicBezTo>
                <a:cubicBezTo>
                  <a:pt x="6185287" y="2202017"/>
                  <a:pt x="6142028" y="2193845"/>
                  <a:pt x="6098272" y="2191657"/>
                </a:cubicBezTo>
                <a:cubicBezTo>
                  <a:pt x="5948400" y="2184164"/>
                  <a:pt x="5798310" y="2181981"/>
                  <a:pt x="5648329" y="2177143"/>
                </a:cubicBezTo>
                <a:cubicBezTo>
                  <a:pt x="5513190" y="2157837"/>
                  <a:pt x="5465226" y="2148114"/>
                  <a:pt x="5299986" y="2148114"/>
                </a:cubicBezTo>
                <a:cubicBezTo>
                  <a:pt x="5140256" y="2148114"/>
                  <a:pt x="4980672" y="2157790"/>
                  <a:pt x="4821015" y="2162628"/>
                </a:cubicBezTo>
                <a:cubicBezTo>
                  <a:pt x="4762958" y="2167466"/>
                  <a:pt x="4704652" y="2169917"/>
                  <a:pt x="4646844" y="2177143"/>
                </a:cubicBezTo>
                <a:cubicBezTo>
                  <a:pt x="4420177" y="2205477"/>
                  <a:pt x="4904630" y="2184730"/>
                  <a:pt x="4443644" y="2206171"/>
                </a:cubicBezTo>
                <a:cubicBezTo>
                  <a:pt x="4284086" y="2213592"/>
                  <a:pt x="4124329" y="2215847"/>
                  <a:pt x="3964672" y="2220685"/>
                </a:cubicBezTo>
                <a:cubicBezTo>
                  <a:pt x="3940482" y="2225523"/>
                  <a:pt x="3916139" y="2229653"/>
                  <a:pt x="3892101" y="2235200"/>
                </a:cubicBezTo>
                <a:cubicBezTo>
                  <a:pt x="3853227" y="2244171"/>
                  <a:pt x="3775986" y="2264228"/>
                  <a:pt x="3775986" y="2264228"/>
                </a:cubicBezTo>
                <a:lnTo>
                  <a:pt x="3717929" y="2351314"/>
                </a:lnTo>
                <a:cubicBezTo>
                  <a:pt x="3708253" y="2365828"/>
                  <a:pt x="3694417" y="2378308"/>
                  <a:pt x="3688901" y="2394857"/>
                </a:cubicBezTo>
                <a:cubicBezTo>
                  <a:pt x="3668870" y="2454949"/>
                  <a:pt x="3682873" y="2425670"/>
                  <a:pt x="3645358" y="2481943"/>
                </a:cubicBezTo>
                <a:cubicBezTo>
                  <a:pt x="3640520" y="2501295"/>
                  <a:pt x="3630844" y="2520052"/>
                  <a:pt x="3630844" y="2540000"/>
                </a:cubicBezTo>
                <a:cubicBezTo>
                  <a:pt x="3630844" y="2574277"/>
                  <a:pt x="3645731" y="2598803"/>
                  <a:pt x="3659872" y="2627085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3200" smtClean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2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4119"/>
            <a:ext cx="9144000" cy="340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32744" y="5881914"/>
            <a:ext cx="4031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Founded in Glasgow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Scotland, 1849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60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207" y="0"/>
            <a:ext cx="4163786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5800" y="5448300"/>
            <a:ext cx="7772400" cy="11049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o</a:t>
            </a:r>
            <a:r>
              <a:rPr kumimoji="1" lang="en-US" sz="2400" b="1" dirty="0" smtClean="0">
                <a:solidFill>
                  <a:srgbClr val="000000"/>
                </a:solidFill>
              </a:rPr>
              <a:t>riginated between </a:t>
            </a:r>
            <a:r>
              <a:rPr lang="en-US" sz="2400" b="1" dirty="0" smtClean="0">
                <a:solidFill>
                  <a:srgbClr val="000000"/>
                </a:solidFill>
              </a:rPr>
              <a:t>Brazil </a:t>
            </a:r>
            <a:r>
              <a:rPr lang="en-US" sz="2400" b="1" dirty="0">
                <a:solidFill>
                  <a:srgbClr val="000000"/>
                </a:solidFill>
              </a:rPr>
              <a:t>and Paraguay</a:t>
            </a:r>
            <a:endParaRPr kumimoji="1" lang="en-US" sz="2400" b="1" dirty="0" smtClean="0">
              <a:solidFill>
                <a:srgbClr val="000000"/>
              </a:solidFill>
            </a:endParaRPr>
          </a:p>
          <a:p>
            <a:pPr marL="347663" indent="-231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“pineapple” = A.D. 1398 English word </a:t>
            </a:r>
            <a:r>
              <a:rPr kumimoji="1" lang="en-US" b="1" dirty="0" smtClean="0">
                <a:solidFill>
                  <a:srgbClr val="000000"/>
                </a:solidFill>
              </a:rPr>
              <a:t>(for pine cones)</a:t>
            </a:r>
          </a:p>
        </p:txBody>
      </p:sp>
    </p:spTree>
    <p:extLst>
      <p:ext uri="{BB962C8B-B14F-4D97-AF65-F5344CB8AC3E}">
        <p14:creationId xmlns:p14="http://schemas.microsoft.com/office/powerpoint/2010/main" val="98053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19200" y="5181600"/>
            <a:ext cx="67818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c</a:t>
            </a:r>
            <a:r>
              <a:rPr kumimoji="1" lang="en-US" sz="2400" b="1" dirty="0" smtClean="0">
                <a:solidFill>
                  <a:srgbClr val="000000"/>
                </a:solidFill>
              </a:rPr>
              <a:t>hocolate originated in Honduras as a </a:t>
            </a:r>
          </a:p>
          <a:p>
            <a:pPr marL="114300" indent="233363"/>
            <a:r>
              <a:rPr kumimoji="1" lang="en-US" sz="2400" b="1" dirty="0">
                <a:solidFill>
                  <a:srgbClr val="000000"/>
                </a:solidFill>
              </a:rPr>
              <a:t>b</a:t>
            </a:r>
            <a:r>
              <a:rPr kumimoji="1" lang="en-US" sz="2400" b="1" dirty="0" smtClean="0">
                <a:solidFill>
                  <a:srgbClr val="000000"/>
                </a:solidFill>
              </a:rPr>
              <a:t>yproduct of brewing beer</a:t>
            </a:r>
          </a:p>
          <a:p>
            <a:pPr marL="347663" indent="-233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 </a:t>
            </a:r>
            <a:r>
              <a:rPr kumimoji="1" lang="en-US" sz="2400" b="1" i="1" dirty="0" err="1" smtClean="0">
                <a:solidFill>
                  <a:srgbClr val="000000"/>
                </a:solidFill>
              </a:rPr>
              <a:t>xocolātl</a:t>
            </a:r>
            <a:r>
              <a:rPr kumimoji="1" lang="en-US" sz="2400" b="1" dirty="0" smtClean="0">
                <a:solidFill>
                  <a:srgbClr val="000000"/>
                </a:solidFill>
              </a:rPr>
              <a:t> = Aztec (</a:t>
            </a:r>
            <a:r>
              <a:rPr kumimoji="1" lang="en-US" sz="2400" b="1" dirty="0" err="1" smtClean="0">
                <a:solidFill>
                  <a:srgbClr val="000000"/>
                </a:solidFill>
              </a:rPr>
              <a:t>Nahuatl</a:t>
            </a:r>
            <a:r>
              <a:rPr kumimoji="1" lang="en-US" sz="2400" b="1" dirty="0" smtClean="0">
                <a:solidFill>
                  <a:srgbClr val="000000"/>
                </a:solidFill>
              </a:rPr>
              <a:t>) word</a:t>
            </a:r>
          </a:p>
        </p:txBody>
      </p:sp>
    </p:spTree>
    <p:extLst>
      <p:ext uri="{BB962C8B-B14F-4D97-AF65-F5344CB8AC3E}">
        <p14:creationId xmlns:p14="http://schemas.microsoft.com/office/powerpoint/2010/main" val="31695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38163"/>
            <a:ext cx="88582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824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0028"/>
            <a:ext cx="2635269" cy="541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19200" y="5486400"/>
            <a:ext cx="6781800" cy="9906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vanilla originated in Mexico</a:t>
            </a:r>
          </a:p>
          <a:p>
            <a:pPr marL="2905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 </a:t>
            </a:r>
            <a:r>
              <a:rPr kumimoji="1" lang="en-US" sz="2400" b="1" i="1" dirty="0" smtClean="0">
                <a:solidFill>
                  <a:srgbClr val="000000"/>
                </a:solidFill>
              </a:rPr>
              <a:t>vanilla</a:t>
            </a:r>
            <a:r>
              <a:rPr kumimoji="1" lang="en-US" sz="2400" b="1" dirty="0" smtClean="0">
                <a:solidFill>
                  <a:srgbClr val="000000"/>
                </a:solidFill>
              </a:rPr>
              <a:t> = from Spanish </a:t>
            </a:r>
            <a:r>
              <a:rPr lang="es-ES" sz="2400" i="1" dirty="0" smtClean="0">
                <a:solidFill>
                  <a:srgbClr val="000000"/>
                </a:solidFill>
              </a:rPr>
              <a:t>vaina </a:t>
            </a:r>
            <a:r>
              <a:rPr lang="es-ES" sz="2400" dirty="0" smtClean="0">
                <a:solidFill>
                  <a:srgbClr val="000000"/>
                </a:solidFill>
              </a:rPr>
              <a:t>(</a:t>
            </a:r>
            <a:r>
              <a:rPr lang="en-US" sz="2400" dirty="0">
                <a:solidFill>
                  <a:srgbClr val="000000"/>
                </a:solidFill>
              </a:rPr>
              <a:t>sheath or </a:t>
            </a:r>
            <a:r>
              <a:rPr lang="en-US" sz="2400" dirty="0" smtClean="0">
                <a:solidFill>
                  <a:srgbClr val="000000"/>
                </a:solidFill>
              </a:rPr>
              <a:t>pod)</a:t>
            </a:r>
            <a:endParaRPr kumimoji="1" lang="en-US" sz="24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7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upload.wikimedia.org/wikipedia/commons/thumb/6/6d/Kiwi_%28Actinidia_chinensis%29_2_Luc_Viatour.jpg/800px-Kiwi_%28Actinidia_chinensis%29_2_Luc_Viato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44812"/>
            <a:ext cx="8229600" cy="614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0" y="1676400"/>
            <a:ext cx="7605486" cy="47244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thought by many to be from New 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Zealand</a:t>
            </a:r>
          </a:p>
          <a:p>
            <a:pPr marL="115887"/>
            <a:endParaRPr kumimoji="1" lang="en-US" sz="1400" b="1" dirty="0" smtClean="0">
              <a:solidFill>
                <a:srgbClr val="000000"/>
              </a:solidFill>
              <a:effectLst/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k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iwifruit is actually native to northern China, where it was known </a:t>
            </a: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as  </a:t>
            </a:r>
            <a:r>
              <a:rPr kumimoji="1" lang="en-US" sz="2800" b="1" i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yang </a:t>
            </a:r>
            <a:r>
              <a:rPr kumimoji="1" lang="en-US" sz="2800" b="1" i="1" dirty="0" err="1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tao</a:t>
            </a:r>
            <a:r>
              <a:rPr kumimoji="1" lang="en-US" sz="2800" b="1" i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("</a:t>
            </a: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strawberry 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peach“) brought to New Zealand in 1904 </a:t>
            </a: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by 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Isabel Fraser </a:t>
            </a:r>
          </a:p>
          <a:p>
            <a:pPr marL="115887"/>
            <a:endParaRPr kumimoji="1" lang="en-US" sz="1400" b="1" dirty="0" smtClean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</a:endParaRPr>
          </a:p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originally known in the West as “Chinese </a:t>
            </a:r>
            <a:r>
              <a:rPr kumimoji="1" lang="en-US" sz="2800" b="1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Gooseberry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”, it was rebranded </a:t>
            </a:r>
            <a:r>
              <a:rPr kumimoji="1" lang="en-US" sz="2800" b="1" i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kiwifruit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1" lang="en-US" sz="20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by a California importer in 1959 (in part to avoid high import duties on melons)</a:t>
            </a:r>
            <a:r>
              <a:rPr kumimoji="1" lang="en-US" sz="28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en-US" sz="2000" b="1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effectLst/>
              </a:rPr>
              <a:t>a name that became the commercial trade name in 1974</a:t>
            </a:r>
          </a:p>
        </p:txBody>
      </p:sp>
    </p:spTree>
    <p:extLst>
      <p:ext uri="{BB962C8B-B14F-4D97-AF65-F5344CB8AC3E}">
        <p14:creationId xmlns:p14="http://schemas.microsoft.com/office/powerpoint/2010/main" val="381633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hekitchenskinny.com/wp-content/uploads/2013/06/Sug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" y="29931"/>
            <a:ext cx="9125857" cy="606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56971" y="64770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http://www.thekitchenskinny.com/why-we-love-sugar-what-to-do-about-it/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96425" y="6261556"/>
            <a:ext cx="16930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4"/>
              </a:rPr>
              <a:t>http://en.wikipedia.org/wiki/Sugar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55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hekitchenskinny.com/wp-content/uploads/2013/06/Sug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" y="29931"/>
            <a:ext cx="9125857" cy="606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514" y="4114800"/>
            <a:ext cx="9144000" cy="2743200"/>
          </a:xfrm>
          <a:prstGeom prst="rect">
            <a:avLst/>
          </a:prstGeom>
          <a:solidFill>
            <a:srgbClr val="DDDDDD"/>
          </a:solidFill>
        </p:spPr>
        <p:txBody>
          <a:bodyPr wrap="none">
            <a:noAutofit/>
          </a:bodyPr>
          <a:lstStyle/>
          <a:p>
            <a:pPr marL="914400" indent="-231775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originated in </a:t>
            </a:r>
            <a:r>
              <a:rPr kumimoji="1" lang="en-US" sz="2400" b="1" dirty="0">
                <a:solidFill>
                  <a:srgbClr val="000000"/>
                </a:solidFill>
              </a:rPr>
              <a:t>tropical South </a:t>
            </a:r>
            <a:r>
              <a:rPr kumimoji="1" lang="en-US" sz="2400" b="1" dirty="0" smtClean="0">
                <a:solidFill>
                  <a:srgbClr val="000000"/>
                </a:solidFill>
              </a:rPr>
              <a:t>/ Southeast Asia</a:t>
            </a:r>
          </a:p>
          <a:p>
            <a:pPr marL="914400" indent="-231775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from the Arabic word </a:t>
            </a:r>
            <a:r>
              <a:rPr kumimoji="1" lang="ar-AE" sz="4400" b="1" i="1" dirty="0" smtClean="0">
                <a:solidFill>
                  <a:srgbClr val="000000"/>
                </a:solidFill>
              </a:rPr>
              <a:t>سكر</a:t>
            </a:r>
            <a:r>
              <a:rPr kumimoji="1" lang="ar-AE" sz="2400" b="1" i="1" dirty="0" smtClean="0">
                <a:solidFill>
                  <a:srgbClr val="000000"/>
                </a:solidFill>
              </a:rPr>
              <a:t> </a:t>
            </a:r>
            <a:r>
              <a:rPr kumimoji="1" lang="en-US" sz="2400" b="1" i="1" dirty="0" smtClean="0">
                <a:solidFill>
                  <a:srgbClr val="000000"/>
                </a:solidFill>
              </a:rPr>
              <a:t> </a:t>
            </a:r>
            <a:r>
              <a:rPr kumimoji="1" lang="en-US" sz="2400" b="1" i="1" dirty="0" err="1" smtClean="0">
                <a:solidFill>
                  <a:srgbClr val="000000"/>
                </a:solidFill>
              </a:rPr>
              <a:t>sukkar</a:t>
            </a:r>
            <a:endParaRPr kumimoji="1" lang="en-US" sz="2400" b="1" i="1" dirty="0" smtClean="0">
              <a:solidFill>
                <a:srgbClr val="000000"/>
              </a:solidFill>
            </a:endParaRPr>
          </a:p>
          <a:p>
            <a:pPr marL="914400" indent="-231775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which came from Persian </a:t>
            </a:r>
            <a:r>
              <a:rPr kumimoji="1" lang="ar-AE" sz="4000" b="1" i="1" dirty="0">
                <a:solidFill>
                  <a:srgbClr val="000000"/>
                </a:solidFill>
              </a:rPr>
              <a:t>شکر </a:t>
            </a:r>
            <a:r>
              <a:rPr kumimoji="1" lang="en-US" sz="4000" b="1" i="1" dirty="0" smtClean="0">
                <a:solidFill>
                  <a:srgbClr val="000000"/>
                </a:solidFill>
              </a:rPr>
              <a:t> </a:t>
            </a:r>
            <a:r>
              <a:rPr kumimoji="1" lang="en-US" sz="2400" b="1" i="1" dirty="0" err="1" smtClean="0">
                <a:solidFill>
                  <a:srgbClr val="000000"/>
                </a:solidFill>
              </a:rPr>
              <a:t>shekar</a:t>
            </a:r>
            <a:endParaRPr kumimoji="1" lang="en-US" sz="2400" b="1" i="1" dirty="0" smtClean="0">
              <a:solidFill>
                <a:srgbClr val="000000"/>
              </a:solidFill>
            </a:endParaRPr>
          </a:p>
          <a:p>
            <a:pPr marL="914400" indent="-231775"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w</a:t>
            </a:r>
            <a:r>
              <a:rPr kumimoji="1" lang="en-US" sz="2400" b="1" dirty="0" smtClean="0">
                <a:solidFill>
                  <a:srgbClr val="000000"/>
                </a:solidFill>
              </a:rPr>
              <a:t>hich came </a:t>
            </a:r>
            <a:r>
              <a:rPr kumimoji="1" lang="en-US" sz="2400" b="1" dirty="0">
                <a:solidFill>
                  <a:srgbClr val="000000"/>
                </a:solidFill>
              </a:rPr>
              <a:t>from </a:t>
            </a:r>
            <a:r>
              <a:rPr kumimoji="1" lang="en-US" sz="2400" b="1" dirty="0" smtClean="0">
                <a:solidFill>
                  <a:srgbClr val="000000"/>
                </a:solidFill>
              </a:rPr>
              <a:t>Tamil </a:t>
            </a:r>
            <a:r>
              <a:rPr kumimoji="1" lang="en-US" sz="2800" b="1" i="1" dirty="0" err="1">
                <a:solidFill>
                  <a:srgbClr val="000000"/>
                </a:solidFill>
              </a:rPr>
              <a:t>சக்கரை</a:t>
            </a:r>
            <a:r>
              <a:rPr kumimoji="1" lang="en-US" sz="2800" b="1" i="1" dirty="0">
                <a:solidFill>
                  <a:srgbClr val="000000"/>
                </a:solidFill>
              </a:rPr>
              <a:t> </a:t>
            </a:r>
            <a:r>
              <a:rPr kumimoji="1" lang="en-US" sz="2400" b="1" i="1" dirty="0" err="1">
                <a:solidFill>
                  <a:srgbClr val="000000"/>
                </a:solidFill>
              </a:rPr>
              <a:t>Sakkarai</a:t>
            </a:r>
            <a:endParaRPr kumimoji="1" lang="en-US" sz="2400" b="1" dirty="0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56971" y="64770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http://www.thekitchenskinny.com/why-we-love-sugar-what-to-do-about-it/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96425" y="6261556"/>
            <a:ext cx="16930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4"/>
              </a:rPr>
              <a:t>http://en.wikipedia.org/wiki/Sugar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4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hekitchenskinny.com/wp-content/uploads/2013/06/Sug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" y="29931"/>
            <a:ext cx="9125857" cy="606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514" y="5181600"/>
            <a:ext cx="9144000" cy="1676400"/>
          </a:xfrm>
          <a:prstGeom prst="rect">
            <a:avLst/>
          </a:prstGeom>
          <a:solidFill>
            <a:srgbClr val="DDDDDD"/>
          </a:solidFill>
        </p:spPr>
        <p:txBody>
          <a:bodyPr wrap="none">
            <a:noAutofit/>
          </a:bodyPr>
          <a:lstStyle/>
          <a:p>
            <a:pPr marL="1714500" lvl="3" indent="-227013">
              <a:buFont typeface="Arial" panose="020B0604020202020204" pitchFamily="34" charset="0"/>
              <a:buChar char="•"/>
            </a:pPr>
            <a:endParaRPr kumimoji="1" lang="en-US" sz="1400" b="1" dirty="0" smtClean="0">
              <a:solidFill>
                <a:srgbClr val="000000"/>
              </a:solidFill>
            </a:endParaRPr>
          </a:p>
          <a:p>
            <a:pPr marL="1714500" lvl="3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in </a:t>
            </a:r>
            <a:r>
              <a:rPr kumimoji="1" lang="en-US" sz="2400" b="1" dirty="0">
                <a:solidFill>
                  <a:srgbClr val="000000"/>
                </a:solidFill>
              </a:rPr>
              <a:t>the Western World sugar is</a:t>
            </a:r>
          </a:p>
          <a:p>
            <a:pPr marL="1485900" lvl="3" indent="227013">
              <a:tabLst>
                <a:tab pos="1770063" algn="l"/>
              </a:tabLst>
            </a:pPr>
            <a:r>
              <a:rPr kumimoji="1" lang="en-US" sz="2400" b="1" dirty="0">
                <a:solidFill>
                  <a:srgbClr val="000000"/>
                </a:solidFill>
              </a:rPr>
              <a:t>historically prominent with . . 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6971" y="64770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http://www.thekitchenskinny.com/why-we-love-sugar-what-to-do-about-it/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96425" y="6261556"/>
            <a:ext cx="16930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4"/>
              </a:rPr>
              <a:t>http://en.wikipedia.org/wiki/Sugar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7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41" y="76200"/>
            <a:ext cx="532014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43000" y="4191000"/>
            <a:ext cx="6934200" cy="24384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3200" b="1" dirty="0" smtClean="0">
                <a:solidFill>
                  <a:srgbClr val="FFFFFF"/>
                </a:solidFill>
              </a:rPr>
              <a:t>Christopher Columbus</a:t>
            </a:r>
          </a:p>
          <a:p>
            <a:pPr algn="ctr">
              <a:lnSpc>
                <a:spcPct val="150000"/>
              </a:lnSpc>
            </a:pPr>
            <a:r>
              <a:rPr kumimoji="1" lang="en-US" sz="1600" dirty="0" smtClean="0">
                <a:solidFill>
                  <a:srgbClr val="FFFFFF"/>
                </a:solidFill>
              </a:rPr>
              <a:t>1450 / 1451-1506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 smtClean="0">
                <a:solidFill>
                  <a:srgbClr val="FFFFFF"/>
                </a:solidFill>
              </a:rPr>
              <a:t>a sugar merchant from Genoa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 smtClean="0">
                <a:solidFill>
                  <a:srgbClr val="FFFFFF"/>
                </a:solidFill>
              </a:rPr>
              <a:t>married to the daughter of a sugar merchant from Madeira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>
                <a:solidFill>
                  <a:srgbClr val="FFFFFF"/>
                </a:solidFill>
              </a:rPr>
              <a:t>b</a:t>
            </a:r>
            <a:r>
              <a:rPr kumimoji="1" lang="en-US" b="1" dirty="0" smtClean="0">
                <a:solidFill>
                  <a:srgbClr val="FFFFFF"/>
                </a:solidFill>
              </a:rPr>
              <a:t>rought sugar to the New World on his 2</a:t>
            </a:r>
            <a:r>
              <a:rPr kumimoji="1" lang="en-US" b="1" baseline="30000" dirty="0" smtClean="0">
                <a:solidFill>
                  <a:srgbClr val="FFFFFF"/>
                </a:solidFill>
              </a:rPr>
              <a:t>nd</a:t>
            </a:r>
            <a:r>
              <a:rPr kumimoji="1" lang="en-US" b="1" dirty="0" smtClean="0">
                <a:solidFill>
                  <a:srgbClr val="FFFFFF"/>
                </a:solidFill>
              </a:rPr>
              <a:t> voyage in 1493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1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4343400"/>
            <a:ext cx="7391400" cy="20574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FFFF"/>
                </a:solidFill>
              </a:rPr>
              <a:t>Filipa</a:t>
            </a:r>
            <a:r>
              <a:rPr lang="en-US" sz="3200" b="1" dirty="0">
                <a:solidFill>
                  <a:srgbClr val="FFFFFF"/>
                </a:solidFill>
              </a:rPr>
              <a:t> Moniz </a:t>
            </a:r>
            <a:r>
              <a:rPr lang="en-US" sz="3200" b="1" dirty="0" err="1">
                <a:solidFill>
                  <a:srgbClr val="FFFFFF"/>
                </a:solidFill>
              </a:rPr>
              <a:t>Perestrelo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endParaRPr lang="en-US" sz="3200" dirty="0" smtClean="0">
              <a:solidFill>
                <a:srgbClr val="FFFFF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(</a:t>
            </a:r>
            <a:r>
              <a:rPr lang="en-US" sz="1600" i="1" dirty="0">
                <a:solidFill>
                  <a:srgbClr val="FFFFFF"/>
                </a:solidFill>
              </a:rPr>
              <a:t>ca</a:t>
            </a:r>
            <a:r>
              <a:rPr lang="en-US" sz="1600" dirty="0">
                <a:solidFill>
                  <a:srgbClr val="FFFFFF"/>
                </a:solidFill>
              </a:rPr>
              <a:t>. 1455 – </a:t>
            </a:r>
            <a:r>
              <a:rPr lang="en-US" sz="1600" i="1" dirty="0">
                <a:solidFill>
                  <a:srgbClr val="FFFFFF"/>
                </a:solidFill>
              </a:rPr>
              <a:t>ca</a:t>
            </a:r>
            <a:r>
              <a:rPr lang="en-US" sz="1600" dirty="0">
                <a:solidFill>
                  <a:srgbClr val="FFFFFF"/>
                </a:solidFill>
              </a:rPr>
              <a:t>. 1484</a:t>
            </a:r>
            <a:r>
              <a:rPr lang="en-US" sz="1600" dirty="0" smtClean="0">
                <a:solidFill>
                  <a:srgbClr val="FFFFFF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 smtClean="0">
                <a:solidFill>
                  <a:srgbClr val="FFFFFF"/>
                </a:solidFill>
              </a:rPr>
              <a:t>the daughter of </a:t>
            </a:r>
            <a:r>
              <a:rPr kumimoji="1" lang="en-US" b="1" dirty="0" err="1">
                <a:solidFill>
                  <a:srgbClr val="FFFFFF"/>
                </a:solidFill>
              </a:rPr>
              <a:t>Bartolomeu</a:t>
            </a:r>
            <a:r>
              <a:rPr kumimoji="1" lang="en-US" b="1" dirty="0">
                <a:solidFill>
                  <a:srgbClr val="FFFFFF"/>
                </a:solidFill>
              </a:rPr>
              <a:t> </a:t>
            </a:r>
            <a:r>
              <a:rPr kumimoji="1" lang="en-US" b="1" dirty="0" smtClean="0">
                <a:solidFill>
                  <a:srgbClr val="FFFFFF"/>
                </a:solidFill>
              </a:rPr>
              <a:t> </a:t>
            </a:r>
            <a:r>
              <a:rPr kumimoji="1" lang="en-US" b="1" dirty="0" err="1" smtClean="0">
                <a:solidFill>
                  <a:srgbClr val="FFFFFF"/>
                </a:solidFill>
              </a:rPr>
              <a:t>Perestrelo</a:t>
            </a:r>
            <a:r>
              <a:rPr kumimoji="1" lang="en-US" b="1" dirty="0" smtClean="0">
                <a:solidFill>
                  <a:srgbClr val="FFFFFF"/>
                </a:solidFill>
              </a:rPr>
              <a:t> and Isabel Moniz</a:t>
            </a:r>
            <a:endParaRPr kumimoji="1" lang="en-US" b="1" dirty="0">
              <a:solidFill>
                <a:srgbClr val="FFFFFF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 smtClean="0">
                <a:solidFill>
                  <a:srgbClr val="FFFFFF"/>
                </a:solidFill>
              </a:rPr>
              <a:t>wife of Christopher Columbus, mother of Diego Columbus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0" y="649151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FFFFFF"/>
                </a:solidFill>
              </a:rPr>
              <a:t>http://gsarenaissanceencyclopedia.weebly.com/christopher-columbus.html</a:t>
            </a:r>
          </a:p>
        </p:txBody>
      </p:sp>
    </p:spTree>
    <p:extLst>
      <p:ext uri="{BB962C8B-B14F-4D97-AF65-F5344CB8AC3E}">
        <p14:creationId xmlns:p14="http://schemas.microsoft.com/office/powerpoint/2010/main" val="281118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388"/>
            <a:ext cx="9144000" cy="602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97928" y="2362200"/>
            <a:ext cx="72167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Genoa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5800" y="2362200"/>
            <a:ext cx="72301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Venice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57" y="2209800"/>
            <a:ext cx="8306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Madeira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20412" y="3111283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sz="1400" dirty="0" smtClean="0">
                <a:solidFill>
                  <a:srgbClr val="FFFFFF"/>
                </a:solidFill>
              </a:rPr>
              <a:t>Canary </a:t>
            </a:r>
          </a:p>
          <a:p>
            <a:pPr algn="ctr"/>
            <a:r>
              <a:rPr kumimoji="1" lang="en-US" sz="1400" dirty="0" smtClean="0">
                <a:solidFill>
                  <a:srgbClr val="FFFFFF"/>
                </a:solidFill>
              </a:rPr>
              <a:t>Islands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55549" y="5334000"/>
            <a:ext cx="103105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chemeClr val="bg1"/>
                </a:solidFill>
              </a:rPr>
              <a:t>Alexandria</a:t>
            </a:r>
            <a:endParaRPr kumimoji="1" lang="es-ES" sz="14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08583" y="2619828"/>
            <a:ext cx="98135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>
                <a:solidFill>
                  <a:srgbClr val="FFFFFF"/>
                </a:solidFill>
              </a:rPr>
              <a:t>Andalucía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04348" y="4677228"/>
            <a:ext cx="6222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Crete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57633" y="3862620"/>
            <a:ext cx="60465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Sicily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75177" y="3049195"/>
            <a:ext cx="84189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Sardinia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0" y="4800600"/>
            <a:ext cx="75212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Cyprus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50693" y="4254283"/>
            <a:ext cx="1168910" cy="6987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Persia (Iran)</a:t>
            </a:r>
          </a:p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  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  <p:sp>
        <p:nvSpPr>
          <p:cNvPr id="21" name="Right Arrow 20"/>
          <p:cNvSpPr/>
          <p:nvPr/>
        </p:nvSpPr>
        <p:spPr bwMode="auto">
          <a:xfrm>
            <a:off x="8534400" y="4612824"/>
            <a:ext cx="297248" cy="187776"/>
          </a:xfrm>
          <a:prstGeom prst="rightArrow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69685" y="3434448"/>
            <a:ext cx="88998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sz="1400" dirty="0" smtClean="0">
                <a:solidFill>
                  <a:srgbClr val="FFFFFF"/>
                </a:solidFill>
              </a:rPr>
              <a:t>Maghreb</a:t>
            </a:r>
            <a:endParaRPr kumimoji="1" lang="es-E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5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02" y="152400"/>
            <a:ext cx="7895598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87" y="65532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hlinkClick r:id="rId3"/>
              </a:rPr>
              <a:t>http://www.venicethefuture.com/schede/uk/312?aliusid=312</a:t>
            </a:r>
            <a:endParaRPr lang="en-US" sz="8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7543800" y="6324600"/>
            <a:ext cx="990600" cy="336322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5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03317"/>
            <a:ext cx="3924300" cy="4583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90600" y="3886200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3200" b="1" dirty="0">
                <a:solidFill>
                  <a:srgbClr val="FFFFFF"/>
                </a:solidFill>
              </a:rPr>
              <a:t>Hernán Cortés de Monroy y </a:t>
            </a:r>
            <a:r>
              <a:rPr kumimoji="1" lang="es-ES" sz="3200" b="1" dirty="0" smtClean="0">
                <a:solidFill>
                  <a:srgbClr val="FFFFFF"/>
                </a:solidFill>
              </a:rPr>
              <a:t>Pizarro</a:t>
            </a:r>
          </a:p>
          <a:p>
            <a:pPr algn="ctr">
              <a:lnSpc>
                <a:spcPct val="150000"/>
              </a:lnSpc>
            </a:pPr>
            <a:r>
              <a:rPr kumimoji="1" lang="en-US" sz="1600" dirty="0" smtClean="0">
                <a:solidFill>
                  <a:srgbClr val="FFFFFF"/>
                </a:solidFill>
              </a:rPr>
              <a:t>1485-1547</a:t>
            </a:r>
            <a:endParaRPr kumimoji="1" lang="es-ES" sz="1600" b="1" dirty="0" smtClean="0">
              <a:solidFill>
                <a:srgbClr val="FFFFFF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>
                <a:solidFill>
                  <a:srgbClr val="FFFFFF"/>
                </a:solidFill>
              </a:rPr>
              <a:t>s</a:t>
            </a:r>
            <a:r>
              <a:rPr kumimoji="1" lang="en-US" b="1" dirty="0" smtClean="0">
                <a:solidFill>
                  <a:srgbClr val="FFFFFF"/>
                </a:solidFill>
              </a:rPr>
              <a:t>ugar baron with sugar plantation in Cuernavaca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b="1" dirty="0">
                <a:solidFill>
                  <a:srgbClr val="FFFFFF"/>
                </a:solidFill>
              </a:rPr>
              <a:t>Cortés was one of the first </a:t>
            </a:r>
            <a:r>
              <a:rPr kumimoji="1" lang="en-US" b="1" i="1" dirty="0" smtClean="0">
                <a:solidFill>
                  <a:srgbClr val="FFFFFF"/>
                </a:solidFill>
              </a:rPr>
              <a:t>Conquistadores</a:t>
            </a:r>
            <a:r>
              <a:rPr kumimoji="1" lang="en-US" b="1" dirty="0" smtClean="0">
                <a:solidFill>
                  <a:srgbClr val="FFFFFF"/>
                </a:solidFill>
              </a:rPr>
              <a:t> </a:t>
            </a:r>
            <a:r>
              <a:rPr kumimoji="1" lang="en-US" b="1" dirty="0">
                <a:solidFill>
                  <a:srgbClr val="FFFFFF"/>
                </a:solidFill>
              </a:rPr>
              <a:t>to </a:t>
            </a:r>
            <a:r>
              <a:rPr kumimoji="1" lang="en-US" b="1" dirty="0" smtClean="0">
                <a:solidFill>
                  <a:srgbClr val="FFFFFF"/>
                </a:solidFill>
              </a:rPr>
              <a:t>grow </a:t>
            </a:r>
            <a:r>
              <a:rPr kumimoji="1" lang="en-US" b="1" dirty="0">
                <a:solidFill>
                  <a:srgbClr val="FFFFFF"/>
                </a:solidFill>
              </a:rPr>
              <a:t>sugar in </a:t>
            </a:r>
            <a:r>
              <a:rPr kumimoji="1" lang="en-US" b="1" dirty="0" smtClean="0">
                <a:solidFill>
                  <a:srgbClr val="FFFFFF"/>
                </a:solidFill>
              </a:rPr>
              <a:t>Mexico, </a:t>
            </a:r>
            <a:r>
              <a:rPr kumimoji="1" lang="en-US" b="1" dirty="0">
                <a:solidFill>
                  <a:srgbClr val="FFFFFF"/>
                </a:solidFill>
              </a:rPr>
              <a:t>and one of the first to import African slaves to early colonial </a:t>
            </a:r>
            <a:r>
              <a:rPr kumimoji="1" lang="en-US" b="1" dirty="0" smtClean="0">
                <a:solidFill>
                  <a:srgbClr val="FFFFFF"/>
                </a:solidFill>
              </a:rPr>
              <a:t>Mexico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6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78875"/>
            <a:ext cx="685512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78380" y="6352310"/>
            <a:ext cx="1744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hlinkClick r:id="rId3"/>
              </a:rPr>
              <a:t>Photo by Three Sisters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58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BDAAoHBwgHBgoICAgLCgoLDhgQDg0NDh0VFhEYIx8lJCIfIiEmKzcvJik0KSEiMEExNDk7Pj4+JS5ESUM8SDc9Pjv/2wBDAQoLCw4NDhwQEBw7KCIoOzs7Ozs7Ozs7Ozs7Ozs7Ozs7Ozs7Ozs7Ozs7Ozs7Ozs7Ozs7Ozs7Ozs7Ozs7Ozs7Ozv/wAARCAFUAQQDASIAAhEBAxEB/8QAGwAAAgIDAQAAAAAAAAAAAAAAAAQFBgECAwf/xABUEAABAwMCAgUFDQQFCgUEAwABAgMRAAQFEiEGMRMiQVFhFHGBkaEHFRcyNlJUdJOxstHSI0JiwSQzcoLhFiU0NUNEY5Si8EVzksLxU1Vkg4Sj4v/EABkBAQEBAQEBAAAAAAAAAAAAAAABAgQDBf/EACURAQEAAgEEAgIDAQEAAAAAAAABAhExEiEyUQNBIjMTQmGRwf/aAAwDAQACEQMRAD8ASyeVyDWWvEJyFyEJuHAkB5QCQFHaJ5Uv775PkMjdf8wr865Zjq5u+UBzuXO/5xpQKPZ1fGvB3STSQ998mpEnI3QPg+r860TkclvOUvf+YV+dKkydzp9tbJHMKXMb/FptdQ+3l8gIAyF0rzvq/OsryuTEkZC6AH/GVUZ15kEeIrYLMRqE94oaiQTl8ieWRup8XVVocrkwr/WV1H/nL/Oku3mfbRpmRQ1D/vtk+3I3P2yvzrQ5bJgx75XR7v2yvzpMAjmVcu+sFZ3TBHdvQ1Dnvtkzt743Y/8A3q/Oj3yyfxvfO8A+sL/OkhJ3Mg+espI7Z9dF1DXvnkpkZW8/5hf51g5PJkg++l7B/wDyF/nSsjVBn1100sEJlXIb98z+VVLJPo43lcmlIHvjdq1ciXlfnWVZXKoO1/dHs/rVfnSqxaJkhxRgkAA8z2eit1JtOZUSFKJO/Ieammdz0aOXya5Byb6YH/1FVocvktx76XGw59Kr86VWbYCElRJHaD4/zoItCkSVBW8iTVNz0YTl8gFwcndK8Q8r863GWv8A/wC43X2yvzpNSbXUOjUuCe0nYTWzrbQSno1KMnckmppe3o0MvfyArIXfofV+dbpy17JnI3Uf+cv86iygzMkDz1lIJPxvbUXUSnvre6tr+6j/AM9X51zOVvgr/WV0DyEvr/OoxSZIg+YUBBP/AMUNRJnK35H+sroH6wv86DmMgBqGRuSO4vK39tRyEBMFRhPbtQpQUZ7Oyqaho5fJSZyV2P8A+Qv860OYyY/8Uu/t1fnSitz4d1ZCTMCO+qmo7ryuVWI99L0ea4WP51zGVyyf/Fb4gd9yv8600Eb771nTpIGoDam01HQZbLaoOUvf+ZX+dbpyuU1aRlL4yeflC/zrFnZXF+/0Vsyp1fPwHiT2CrbiOGWLF9LtyA+8OU/FSfDvrNy0vTD/AAe5ePYda71x5ay8dJdUSdMJ7+znRUpj/wCoV/bP3CivTG7m3Jn2yry3MOFvP5AjceVOfiNcOkSEiAvnMTXbMx7/AGQChH9Kc3/vGulpYKveqw4yYHxVKg+qsV2Tgul0aQIUY2HmrqH+oJK//VTvvBfNq0ltsx2hYrPvLfpH9UgpmJDiam4qNW4OcKO3qrVJMyQZ5japQ4e8JjoRPP4wrJw19CT0IHgVDuoI1Lqe5Q7oFZU6gx8aY5QKkPeG/UTpaTy+eK0Xg7+ZDQ22+MPzptCQUP3gfUK2UpuBEyOWwptGFv1EpFuAfFQrV7D37COkXbqhPOCDHqqhbU2OruN99hWqVIk7KjzUGOwiQZ7KyyguLCQBKjAkgTQBW0ok9aOwlNaqW2pJgqHop1OBySoi33PYVj86wcHk0kpNqSR/EKbUiNG0KO1dQtqN55c4pg4TIJAKrUzIA6wrcYLKHnanfeAoVNxCSnGwrw81YK2yradvA06cJkt0+Sq35bj86294cjPWs16vR+dAml5pI7d/4TXQvsxAUru3Fd14e6YTreY0jkJUDv4CaW6NJ688/CqoDrK9pJP9mgLbUSCogeahDWpYSkHUTsImaYOIvlGPJXt/4TQcApo7lcQO6tUrZ1kqWBHgaYVir3SSLR4g9yDWhxl79EfmPmGg4uuBSiUDqjw51zJEQTTJsbxQ0+SOgkctBrCbC6EjyZ2QfmGojhoSQo6gI5SawkJIgrA7h212FldTvbu+bSaz73XYM+SvSD8w1RwJ07AjepfDcOO5OLh09HbExqG5V5vzqOVY3Y3Ns6AP4DV44e6a1wFu0topPSEgEwYJP51nK6nYSVhY2+Otg3btBpBEkjmo7cz210aRB1R/3NdOlDjOyTPj564pclY38PbXirpYR0S45az/ACorGOILCiDzWfuFFdWHjHH8nlXmWXROavlR/vTu/wDfNIhsggj2U7lp9/MgJ5XTvYfnmlogjfeOysuvHgBR262811CygpKFFJMAxyrgeRANCVaSJ7+2oqSWqFEggdvxedaB5fY5JPMxT+Fyd4+ssKUhwaSQp1Mns7abfu8hb6Spu2A5ghuUn21BC9O7ukrkd47K28pdI0BwzPeakTkLgiHG2QrsJQd/bXJOSdCyDasHePiDb20CJfc1TJ8JJoN1cA6ekIgxzP51IJv3SCBbWwAmB0YjlR75OJMqsrVRI3llJiqIRxILq1HYd3orLTepMqGodgB2rte3BeunHOjQ2SAdKRpA27qw2FdAgQmFTG/iaKcTkbsgDpXIEf7RX51j3zvCID7vPlrV+dc8aooudYYaW2BvrQN/NUgbprVvjbUQd5QKIROTvEgnyhzbs6RX510Rk74II6Z2T/Grb2015WxIIx1sJ/gHKtvKEK/8PtoHcgVOwR98bsSoPupJ5nUa3GVveXlDuxndZps3KFGBYW+3PYTWhuEEymxYB8RV7IVXfPOgdIpS9BlIO8VxvEJS226kwXSolKRAER+dd3WgXOl6NMqP9WkEAeal71KkBCJgQqEk8qAtblVvpWwpbbkRrQog708MzkwkHy242Ha4axaXTTVs02rHsLgbrUiSfTTfl7KRtirYz2BFFJry+TIE3ThAPf8A4VsnMZFCCVPaiezaR7K7rumFSVYxmPDatBcWoSdWPQqTOyzUC/vtfap6XfsED8q3Tl7+R+0G/PYflXdhdvcvoZbxqCVmBLitqmGsNbuK/wBHZBHzVKFLZEQzWRvX7lDSnSkOKCZgbSRuNudW1u0StsBa1EgkSTJNJMYS1D4XAC0FJSEkwDPPc71N26UpcR3ydo8P8KxaErmyt230JSkkJ3AJkTXV1OkpOlRPZFOXDX9ITIkjnXN4aXjEmATEcqxsaIA06Qns2PppdLZU/M7A9nnqQSEaJAhWnl6aRb6r/wAbxjwmit8WQbZUfPI9gorOLAFuuDP7Q/cKK6sPGOP5PKvMsyZz1/yjylz8RpQKJ/OnMur/AD5kI+kudn8RpWEyBuKy68eGgUQdu2spMnrDaiAOQB89ZjSTAIMUVK8NJSrKCTpGgyZ81Wx3om2Y1agBASRM771VuHDqyQBMdRUkc6uBQstwFkwO0xNeeXKqjkG3Le6WA5DS1SkBI28KVacdcfIQnpET1gIB9cVMZZs9O0hW4IJHidqbw1swcSk9G2oqUsKkbnfaa1L2RCEpElKFbTI1bjw5V2QkutAi1eUOwhUT/wBNTZxDDi9KVuDcfuzFOW6BYWpZSdYRJkg7+qpsUO9ChdrBSpPLZXMCPRXQNgWNsvSpOrV1jyV1uyuuXJVknlgdoG/PlXe5R/mPEkp5Id3/AL5rRtzxytFopa1EJBJkbgeNMtIcfYS4m0eIUSEq+cOzs8PZS1uJxyxp5pVuezevRmifI09gjbTJmpboUfyR0JjyN8EbRPP/AKa6C0dCCPJH9+6f01ZnLloSnW0r5o1QQK2TeJb2LiNI7dXbWdm1WDC5E466PpO//TWOh1OJBs7pCeSlGTA9W9W1V22oaVXDXOfj8vCt0tEtHo1akq5q1zTaKau06ITKlIKNUkR2Heoq9SFqbUBGx++rTk1JaUtJ5KSRpB89VnIBI0aSN9X31qKbtdCrdALDp6o3Ctvw0ylLR/2L+3OVj9NO4pANnbJO56MACBG/PnXdTclQbSkTA5im0RGhkuBIYfUpZgJSR6vi1JDh9WhAW2pK1HYF0befq03bJLd8zKUiF/GCqmgZCCoAqBE78qzaIKyw/k9wH1OGEp6qeckjvjuqYtmtKwk7aiTPmrUwXU9g1EeyssrCruAmAncT2cqmxnQlpOo8zHLz08wErAPiRPrpQFJHX0yAInwNOWxHRSB++QPXUGblfWRsDtuYpd+dSl9vOmrgJkAdo7BXC4SCuD8WNvCsoAnqFY2Bkbf2qVbSkOyeaufrppS9TJKdu6PPSydTbilFIO8x6aNRtjhDLm0ftDRWuLXrYdP/ABT9worqw8Y4/k8q8xy/+u8gQZ/pTux/tGltQJ2Aiu+XE5vIiY/pTv4jSxVBkKk1l1zhsmNR30zXVtY1AHTsNprm2UkbiT41shIkdoiipvh1I99AQkbIPPl2VcHAeZCSmAe+qhwumMjKUayW1SDVzdUtbaQAkTEjTzHnrzy5KreWCAtmREBUbRvtTuBCThm0qSDLigIET1qVz6f2jACFautsfRUjgEoTg0KIMlxcQf4jS8BxopU2NBWCCBsPHvrKuaiQQkDtHOumpKIBX7eVauKSsFJVqTGxnY1Iyo+c0nJvBJB5fdW1wB7yYtMfuu8v7ZqxXnCLmUxbuQsiV3LbhBaJ+OkAcvHnVdfEYjGAyIbc7Bz1mtksrkw64nHujfTpPZ4mvQS5NuhKdSpTHo9Vefsx71rnUdiI7OdehuEqaSlKAs6ezt2qZNVCcPWnl7d2HbpTKWACkJVzmT/Kn0WIUnFK8qM3iQXNz1erO29JcLtNqt77XjvKldXfSlWjY9pp1DLAdwQ96iAUdaW0ftOoPH76V5293a4xrabS8eD5UplZSAqetsPHxpTEtLDDjiDr1qBV4dUU7ettJxWQjGFB6RRDhbTCOXjNc8Lr8hJnSAdu88qzeFxvZBZhalZFyetAI337DVZvV6i3PYD99WjIBT+QvAClZQhRM9kIJqrXaYdQCYISdu7rGtxta7BoKsbMHn0KT7K36FQhWgfGGxHP2VwsWwbS2InZlPrgU9C0hs60hIVy81RGEMgXTXJMuD11JlQhRUoSDI9VRTTgVdsg6VFSuYHZ31K6QoAApJPLv5VmqFK0rQSNgo7eustGXkhQkzG3nFYdBSEIBneCec862aaPSajy1TPqiojUyrXEajI5+IppgqAgLOmSaXSIS4d+rO/fvTFslSVKkpHWI2ojq6soKOsFdWOfZS90qFhekKkHl412uh1gBzjaO2l3xIJA3O229RY2TdBLMnsEd9Luuqe19nPs8awUrS0oHmB2ecVzCFhG5IB2PfzppTOM/wBHXy/rDy8worGKUVWqiees/cKK6cPGOP5PKvMMvAzmQ8bp0/8AUaUJGrv3prMx7+ZDffyp38RpNQP/AM1l1ThvOkSB6a6NEuEidxuIrjB6OYneuiNUdIO+jUXT3PQU5xZMK/YK2I8RXpQ0gfESfCK829z0pczThTtNurbu6wr0hR0iCOfImvHLl5Z8qjx6kKFjCADK+Wx7Kk+DG2nOF7fWkFWtfMfxmovjxatFjHaXJ9QqV4KIHC1tA/ec5/2zVvil8YnQ00COoj1VGcRBIx6dCUpJcAkAeNSsjaAYqK4hVFo3CSSHUnbzGoxjzG+AGjHOkE7uk7j+EVRbDBuZvDNrYV+0t2lKCOWuXF+3ar1gV/5sdkH+sPP+yKg+BRGPECJaB/8A7F1dty6tqitsrTjHNSYImZERuRHrq/fszalQdCQE8hVbZtEv8L5B8KAU04smf3usfzq0N6SwkmFEpn4u3KrXqh+EnGGrK96TIeSlYToGpI17H5wPsp91238swYOWnqK31N/s+oPD0UvwalfvbfdGw06NKZKzpjY+BqUWh4XuF/obAIbUI6Tn1OZ2qvHLyL3z1v7zX4TlukJcUAgqR1twOwTXHGKHkCdKwNySSefopzJB04DJFVqyhPSLlQXJHWHZppHCqAsk6l8zt/356l4bw4RL5C7y6IB1dC7zO52XVTv9QeQSBGg7/wB41eg22bh93QkglYE9oOqqpnMY42hu6ZSVNFJK1cwnrqHqrUbTuNAGOt1LcSpPRIGlMg/FFNIDR0q6QKEntJpWyK1Y5jR0ezaRuSI2ruXNCiJSClMADcSalG7KUqvGNM8z1afS8VdGgCJ/KkQtIvWoMp7SB4GnArTAnkJ++pR1W4ErEkdpiurLg6pk7qO3aeVR6nv24lXWE/dTTC0IUUlUkHV21kbqIQFSSNyT2doplCkrdMKiVq25d9IKfGncTsZ381S1iwy80l1W5JVuD4xRK1eAhvf9xXtFLXOlo9vLkDFSptWVBKYPV5DWRWjuPYckqSrl841lJSAbSpMencz21zKSXECJSIPtqTTbso3SD59RrVVswIKQZB2gmptpG49OhhSYPxz9wopkNBkqSExvNFdeHjHJn5V5HmROcyG3+9O/iNKE+G1O5kj37yEqM+UufiNJ/G3n0msuqcMiACNtPjQ050DhnrJ7R31rAmdtzW2xAHdRpYeHs03hMmi9SgOMuDS6BzCZ3jx2r1m2uWb21buGHUutOAKQobzXj9li0vYQXCJD4WYE/GHKKkOGuJHsI+WnSpVqs/tEH9w/OFeeWO+GMpvus3HH+4pX8XUsT6BUtwUR/kxbRy1uR/6zUNxjdIdasHGnEOpOsiOXJNSvBj6EcLW5ccQgFxyNR/jVU/qzlPxWJSo5VD8RrKbNpQH+1Ex5jUn0iIHW1Ty8ajc+tKrVrUP9sNonsNRjGd2+BJcxjijv+0I9gqI4IEYxKv8AhD8a6l8CpJxrpSNI1qEegVFcEhBxCNB36FM/+pVVr2hLFJ/yIyZgiVq5du5qeLgLISCdSUdUAT2VA2yk/wCQ2R3MdIQT/eqceuLdphQ6VB6sQDvVekRPC7lr733nlDl0hUDSG1OQer26dvXT7zlj75YcdJdwG19J1nZHVHL/AAqLwOSdxuPeYSygi4ABClEFO0eNOuZ5xd7ZP6GNdmFISjpD1pTG+1Vi43be9fszgsgEG61F1enV0pT8btnb11zxCwbFAClST2eei7zbtxjrqzSy1D6ipRCtREmeVdcMptvHthxMLCiIUNhvzHhU+mpLIU6wFwlIkdIRPbPWpzF29vd2C2H0yhbZBSR/Gr+dKvLTLqmlBI6T86fwiAlmQSSUBM9vx10+lqCbtHkdEw5rbtlIGlQhWqNufZ2847K0vjbtugG6Q2EJK1lDvSKUB2EAmIqz8M3ICEtEkkFSNzy7d6oakNpezrpT8VKgD51D8qsJu1NFghYuXHfJmIABccSFeeCRXNq5Ny+4pi4eFu2dIUI63eZ5Dnyrbii6Ve8LYoLIUoEJWT3gRWvD1wuxwLqNZ/pSFuDuTBI9v8qHfTUXCjdT5ShSjOhCZUQBsZAFdXckLA9I8GBBG3SalH0Cojg902vEVu9+6AdY7gdv5zTfErflnGK2YP7RSE7CSBtPsq/YdXfKS2HHwm2bVOkLVClDzGKmMTnWhYNxbvLSAVFfVSkAkmJURURxa70mNxLh3WgKB27Uj8xUhaOBPD17ZqGyGUqAKp20gR7KzZBO4zL2eVLqbZyVs7LSSDHpGxp46tJ39VU/gBgNIvFgySG+XiCat6lERXnlNVLy0Ow3Hb21xWvnAHpruoyozsPvrmtEjasqUUVKUSqPCKKysELINFdmHjHJn5V5HmCDmshPMXLv4jSRgqMDbuprNE+/2R+sufiNJydUgCKy65w3SZMxWSqNuZjcVrO3eKJO5ijSWxN4tDgt3NRQtXVAPxTTOZYaaeS+kEdIIKQdpFRNilZu2VGSA4OZ8al887NrbhWxkE7+FRGtsV9DbuKMypSQNtoINT2GZuPJbZZ1lC0vhIC5GylFRHanl2c6r9iUuWzSkvAuJUvWyE7IG0GfHfbwqz4cKcx9k2sqb/o90UqbO46xmQRHYRUqZNrezbNzYWjjard15HTFaHCS4mCUjntvFbvY5xWQcYeSkOpQt5xzX1XNXIE8x308jHrb4isrS+WHVJtf2bzSlJUmJ3Pjv7Kyq1dVm7vHvK0qetkJDqFTAB0jVI7Z5VHntK8NI6PEOtqGlSHVpUkAAAiB2VF8BNqTYLBTEtoMzzGpX+NTGBQtuxukuqStYuHZKRA50nwbb9Fh2Hg4VF1hBg9kFW1RnfKAaQVcCXIRsSogyP8AiGuVzZP271slx0uoduFNW4Rt0ehWnn2d+21M2wCuCHhO5WQR/wDsNdchYdDbDIsuoctEXLhQlTiiuVdUmfONVWPTaKXa5G3fbtEPuuXN20HS4FKGxEwTPo3FbXFk8zcKsIUnodLiylzq7kR8YkGZ7adu03OOuLG81oU5cW+lsoOqP3twezrdndXHM2uSTc5BlLfSpc6FDlymdgI2jnO4JiqbFzYrOWYtluohxKRbyokT2wOfYOW3OtMbZKuba5cbXKUag4FkpKgBJjSZJ857Kn8ahNy4LqzZR+whpKCCglaUgKO426ogec0lgbF1+yfZaJaeZKm1qUQUL5zPbUTfZGMFVxYpOnUVAHuPI1N4HbHoA6ytAk/3l1EoaS1Yo62+gAQO6al8AlZsknmAgbxz3VUvDdK4Rl24Qzc2illxLhU61t1kpJHoMQKirfGWrl9e4rJoft7i4Wq4bUggbQeqfRNN8P5FuyunHnSEMFopUon4qhH3xUJfZdT+eubxxMakKbZKtgRy9PbVh32fyuNvmeHrRbjaXWdQekKEp2+KR27bzWmCxdzlre8btnUpTbx0esRzBBHht/Kuufymrh+wsGlkvIZGtI5js/kaZ4ZyNri24cfbUlTaipSF6tSyQRt6SPRT6Td0hcVjbhviBOJQpLb8lDqldYbDUeX/AHNM8Q2V1js0Ly7LYcfEp6NR2Agd3bXPEPxm/fV19tLwd1FBMEpOxPmijiO+98OIUXClK8lBSltUaQQCJiav2v2mc9w8bfCt3qr1BQwgKQ0psRqVE7zy3rniMRkMpgXFsPoSpwqaIc+bIMzHOuGayib3h+xs2nulU2NTwnkEggU5hc6yxhLxLKo0MgtwD8aCD9wqd9M99G+DGiny9qUktuJRKeRCQRPsq0LQSNzVH4HcLWVdaUvT0jHWSdjqB327+Z9NXpe6fGvPLlLy4KCQZ2mtUgGdorMDXsQa2UgKBg71itQlcgBwAd1FavElwzRXXh4xy5+VeP5kf59yG+/lTv4jSfM7nepDMBIzuQ8blzn/AGjSCvjEiKjsnDKYO0zWx2EztWoHca2UNt+cUVJ4NjyzIBKkpKWwV9YmPYQa7ZwOPZBm0bYGqBpS3qJUTIA3Jo4aJ8sdhJIS0ZEbncCmLiDxbZRPxkc/Oan2jOO4fyKE6luW9pI5PqJPqANWBDTGBsw9fZZp1CWlMhtthRUrUZIBJAk771LFI3jsnfumq3xi42qyaQAQemmT5jWZdpZtI4Py/NXb2XRaFxsK6JqVpGgAA9pqQ97M6u7uLtdpDroKRoWgQPHrHuHKOVR3BXEVpj7RnGutu67q4ltQA0kEAd/eDV6F9b8umTUvavLK5S9oj8K1c2+LuBdo0PF1alAEHc79lceEk6cDZ9YmbZBgnlualgQpm5M/vE/9IqI4XdS1gLIrBE2qIMHfc1PpnlGYTEP3/CBYQ42k3BUUqJPVhZ7K6r4SyC20MeUWvkyFlfQgKCVHbn6vbRgsjl7LGt2KOHrlfRFQC1rDYVKie3z1LjIZxSBGDSlX8V0iPZVW5ZbRV3wrlMhcsvP31sjoEhKG0NqKQJnv81N3NjfCwvmXrrpHVJDjfRIKeuIOw3MbJFd1XPEqgdNjYNf2n1K/lVYRxPfuJvXLi2Kk6gUuMykJE6Tz3MxPr7qpOqtWGchk7i5urS+RZ2cocdDmqdQSJhPojfsqYw1mxcYxRxl8CpWpLy1o3KojltFRmNyV1nFOOOFKA4NKkWyZJUNJBUD4bbd3hUbin3cZxq/YJuOiTc9UqA1CY25+NK3q2JnJYd2xtOkLqFpBS2CiQQJ8abwAUjHcjCUgb8+2s5di8Xjy10y7g6wdKWgNp7IrbEIU3jVJdSUKT+6oQRt21Ppd9lcGL997dYZffbuGWkqQ2yoDpDMQTPeR5qVawa7FhLuUyj9q6tJ02wUvUf73KpjELFvkGihbYK2tJUDMGJBPpAqSy2Lt2XLjNuJVeuADQwtBcAnlAnxq7LdXSrNYV15an3sjcW1qg/1rjilFR7dk8vTXBdgtx8ox+ZuLiFAf1ikCDPeezbsqbKb/ADjCl367K1t1JjSlwJWRtz9XbWqsjd4+0TaYSHG0HQpYZSpA25lY29Jpuqj38WGmTq4guQ9pKg2jpVA+k1tjsHf3atS8g+01Egh9bij/AHU8vOa6tpYXbh7JXNi482dQQXUq756sR6K4e+uZyS024TaMMtkQSlLR0g9hPLl2UXRfIMi2fDTOSvHTJ6xeKBPpnasPMsMNjyrOXjiwQS22Vz3xJ9FSNxeow9s7cWb7DV46CVdGtDpWeZmRMVGMM3mYvemybzDZbEKL5DQII9fbV2jszbdHfB1WUcdabWFpDb3SqJB7RIHdVkxvF9pcuOpeuUoQ2oJQpwaFLJnkmTUDfZa7xjTFhjL+zWFqCQlkpVHZ3Cs2tobIqfy6WrR1S9RedK9c+GmBWbN8quQyVs9Gh0STA7JNdU3BSDIrzm4ybq82z5BkHb9AV0iWRriRuAQdzU97/C1t+kytyLdxQktpZIjw3G/orNxVY3FalkxE0VF4TLt5qzXctA6EOFsEpjVABmPTRXRh4xx5+Vea5mff3IKH0lzs/iNJzvAJJprMgnPZCDt5U74fvGkyvTsjfxrLsnDbVHPnWSI3ntrkCSZ3mu7Fq9cr0NoJPaeweJNBOcKlar9wDkpsyB3SKmlYUXWSayBe67QB6H4s7mOt2equWGxfkNuXGrxvpXkgKUQCAJmBvPZT7aHmwpKb5pUjcBEfzrztDh1FJKGAVGJi5Pb/AHaRzfRMY9y7dxzLym90hx5SgCTEkQJ512bbfRr03jcr/g//ANVzu7BV7am2fv0lpXPSADAM9pNSJqKG5c3b910xcWq4PIp5juAjlHcKsGCwOcv79jyh25ZYV13CXYUEjwmQT2TVks02GGbmzt2g4BBWAFOL9NTFk+80gqddbU85uo6vUPMK3cktS7J6O0fG8CY82kUpw4tKuGsbKgIt0fdS7l4+lpbYfttDgOomZE7bb1W2uD7IAA5q7Xp2CUrgeasMTFfHHmkEFbyEkd6gK4Ly+PR8e/YA/wDMH51VW+FcKlXXlxU7lbpp1vA4C3MeS25URupfW+80S4xKL4pwaNQ98mztvBmovBu217jbrGhxDvUUhLqwT0gM778++AT20215BZyWGGGp2JbbAn1VF310p3KodAc1tiG1tI3QgAkkd+5Aj76Q6SHBwSMpeOoTAcUNp2neQPCSfXULmH1M8aNvJM6XUkCee+4qRtUOG+VepWLd1wlQgbCdxtO2xqr5pbnv262tZUUrjVEEk7n2mtSd3tp6W1dZwukNY9nRzSV3EeuBTlsXC3dF7QlwKlQQZTOkcjSPvwgqIS0pASd9965HIXJcc6EoSl3sWgmDAB5Gs6Y1bTWBZt1WDyH223VLCSpJAMiIA9c08064m0caebXalhsErIBTCe0HzVA48X2MJX5QLlICZRpCQIIOx9FWO66a4AfYuEtISn4qkawpJHdNKzlO7z7i5Tiray6ZzpUpeeQEhOmIVHZ31P8ADHRWmKtmWxHTsLWog9sgx7ar/ESWC3bItAhYK3IA3CRpSfRzNdeHb5y1etkPlJsWQtBdKeWoHYnz1q8PScIZNoL3jDoDpSguyrugCSPZU5eXKbjg1wpk9GpafRqP51XHblSM09eNKKVJdJb7Z39tO+UKt+Hbm1uOo47+0bB5kGOQ9FaaRVgzosL64P7qAgedR/w9tW/I3vlnALT8kkNpQrzg6T7RVPt1uCxcbDgDZKVqRzkiIqYu31WPDKsbcJU288UvNpUIGlRBj199KivaS0y2+CQVLJSfNV/4wvjkeCLS7A6znRqUR3xv7aprVuy9aJcLi1ls6dMggE/nvUxkLg2/Bww10oN3LL8paJghBkj76lRA467Nje2tx/8ATdCjB5jtH31Y+OnRrtoMgyQRVdTZJuw3bWaS7cKVoABEFXge7xp/O3RuEWDT6tLjCdD0iCmInnzNLyq3cHMhjC6N56SVT3lKZorbhJ9Nzi3XUclXCoHdsKK9Zw48/KvPM0Sc/kO3+lOfiNJEiYE07mjGdyBBH+kuSP75rgw8plYWnT1dxIrDsnCYwvDz+RKXlgN24PNRhSh4Vdbdq2sLYW7DNu2iNwtQlXiT21RBxDectSfQmBQrP3507NqI5dWsWWml4XdBJ0pFsCN43j110RddKiQ1bLgwVATVIRn1tDSpuSe5cfyoGfTuOgWP73+FTpXS8IfUCQGGB99MB0RqUy2SOfKqI3nkhchCkg+famkZkKVHlKdzMyr8qaTS4Bx5R6rbQ88GPZWSp1PxkMzHPaqn75rVyu2oJ3Go12N5dQFKeCR37xTR0rKXnJjokT4gVsbi4TBFoiD2gDaq2rJOJOkPSayL9w/FdA8SKaOlZFXT/wAZbYjvKKC+pI1K08uUCq8m4UCXOkIUee8UKeUEA9K2qeeof4U0dKfD7xUChTR8yf8AGu9m8bkpuVOIHRMJYU2ns1pBO3ZuUx5qqy71xgf6QwmU8yneuiMgFqUVXCWw6AFdHIBjlOkf41UuLRp0qcb08glPL+yB/KqplFFebuSTJ6Xc+NWBVyGr+5LRhgq/ZKQAUntM9o9VQr7Lbi7i6cW6XFvHQ2hsmU89RPZ3dtWNLj0yW/jvK1q23TzoTdMtrStdyVBP7sdnqqkeUX6hCH3ASeQnat/866UqW84lKu1RIFNGl7TkrZR6qy7q2CAeXsqTw105oW0rUEgoUnWSduUfdXmiUZFSd7sDf529P2Zv7V0XIuypbSerG8+ERUsS47TvHXkTdunomG2ntc6m0aSefdzpng0o94ltKUhRKtSgd9jyHsqt5hdxl7iUIUspElsDdJPbTNreOsElm1ukLMBQWmAT4dwq67Gi/EKGXc+UW6EpEbhCQPPyq15G4x7uALym2niWgpAUkEpBHsqlLYWq+Xcqt330rmAgGfXFPLbduMcllDTyBunQoGY38N6LpX2XES6sNgpOwHcJmvRcteW1zg7pzpEOtqbJQYkbzy7qplvj3LYll/HPPA8lIVHOPDcV3Xa3JsxZ6FwVEpAB27pNLNmiGFKWH0XLn9Uh5BV4wfymvRM9e2y8M8+OjclkkEgTBHsrzxrHXaUoQu1VpmYK9Mnxptzyly38kEhChpMpO0dvqqWbNFeHHvJstbvuHS2FwJO0xH/uqW4zyaH22m+jGpQ3Mb1EWzFwzpb8hUQg6krP8gfMKze2lxeGQlepHW0kcyeyr23s0tvAcnCPEgibgwD3aEUV34OQtvELS410ZD0RIPJCRO3mor1nDjz8q8yz/wAosl9bd/Gaj6fz/wAosl9bd/GaQrnvL6+M/GCT30Se+iiouhJ76JPfWzbbjziW2kKcWowlKRJJ8BTfvJlv/td7/wAuv8qHaEpNZk99MrxmQbtlXK7G4QwhWlTimlBKTMQTHOdqVodqJPfWZPefXWKKGmdR7z66NSvnH11iihpnUr5x9dGpXzj66xRQ0zqJ7T66NR7z66xRQZ1HvNGoxEmsUUNMye80alH94+usUUNM6lfOPro1K7z66xRQ0zqV2KProK1H94+usUUNRnUoclH10alfOPrrFFDTOtXzj66NSvnH11iigzqV3n10alfONYooM6lfOPro1K+cfXWKKGnp3ubEnh5+T/vavwIoo9zX5O3H1tX4EUV0Y8Pk/N+yqBn/AJRZL627+M0hT+f+UWS+tu/jNIV4Xl9XHxgoooqNJHA5BOKyqL8wVsIWpsKGxXpIT7SKuuRv3sRwjwy84+rpnrvyt1wzKgSVGfQoV50kFSgkCSTEVd/dNeS1dYrFpEJtLQSB2E7fcmo8c8ZcodcsL3M8EqRYw4vKZVx4FawkFMkCSe8gbVSG8LkHci/YIY/b2+rpQSIbCeZJ5RXoduwfffg/DJgJtrbyt0DvIn7wfXSoetmuGeJMm4pbZvcgWitCJWpskEATHME7+NHnjncdqBe2L9g6ht9MdI2lxtQMhaFciPCl6kc7k1ZW/S70Hk7LLSGWGvmNpHVE9vOZ8ajqrpm9dxRRRRRRRRQFFFFAUUUUBRRRQFFFFAUUUUBRRRQFFFFAUUUUBRRRQene5r8nbj62r8CKKPc1+Ttx9bV+BFFdGPD5HzfsqgZ/5RZL627+M0hT+f8AlFkvrbv4zSFeF5fVx8YKKK26JzQF9GrQowFRsTUadLS5NndN3CW23VNqCglwEpnxginM7nbviG8F3eoZS8EBBU0kiR47mo/o3NOro1R3xWNC9OrSrT3xtRnU3tOp4xyycyzlklgPss9AlPR9TRHKJrg1xLfIbu2Xm2Lli7WHHGXW5QFDkUgERG23LaowMPKb6RLLikTp1BJie6a5kFJIIII2INE6cXS4fcuX1vukFazJgQPQByFc6ypKkkBSSJAIkcweRroLS5IBFu6Qe3QaNOVFBBBgiCK3Q045PRtrXHPSkmKK0orqLa4Mww4YMfENcoMxG57KJsUVstC21lC0qSsGClQgg10TZ3Km0OJtnShZhKggwo+B7aDjRXTyd+J6B2DyOg1ubC9T8a0fHnbP5UNxworoLZ8hRDLhCPjdQ9Xz1hDLriStDa1JTzKUkgUNtKK7qsLxCCtVo+EjcqLSoHsrhQFFbdGvog7oV0ZOnXG0901rRRRRW6WXVtKdS0tTaPjLCSQnzmg0oorqi0uXGFXCLd1TKfjOBBKR6eVByooooCiiig9O9zX5O3H1tX4EUUe5r8nbj62r8CKK6MeHyPm/ZVAz/wAosl9bd/GaQp/P/KLJfW3fxmkK8Ly+rj4x3sW23shbtPGG1upSs+BImrxk7l/hfj6bmW8Y4B0SIlsI07QOXVV/3vVKsMc/kXHkMRLLK3lT81Ik1cmsk3xXwFeW9+Ab/ENhxt47lSf/AIEeqox8nLN9evWXuUWTYdWF3r6hz/clRjzbClMHaXOdtMJgVPO+TrW7cPgKP9WFAD2pUPTXbj9Jx+F4exEiWbbUoDtVAE+uakuCFN2GZfSUw5aYdCiD3mHFD1qqPP8ArtDq4nTj+PC62rocbarNsllM6A2NuXnE+eq/h7JWazrTTxAS44XH1EwEpG6j6pqcwWExuS4WymbyLTy3bVRIKXdIcVE77d5pHGsW7GFeecvG7J+9WENF0L/qkmVRpSeaoHoNGtyS6Pe6baoteKkpaQEIXbNlKRsABKf/AG1N5VeRZ4c4Uxtm495Q+UOkoJ1dkA+A1eylPdQY8p4gxakETcWyUAjl8Y/qqy3i13nGzHD4cV5E3jT0yEmJPIERyPxaMW/jipHukrsV8Vr8j0FQaSHijkV7+2IqQ9zR12zts3fyrora21aZ6pVuf5VSLpksXLiAFaQtQSo/vAEifZV74ceViPcxy2QQoBx97QiUgwdk8jz5mj0ymsJG2Bvrmz9zLM5Fdw4XXnihCioyCdIkf+o+qq9wPjWsjxJbruv9HYWlS5HNRMIT6VR6AasOfuXke5XjQ+tPTXj2tcICdQlRGwAHzajsGGcZ7zsrv2WHnbpu6eaUheoiYbTIEciTv86jEv40wvh1GZ91K9s3AfJ0vF56PmwDHpJj00uni7yXivJXCHNFktl23ZQkdVKUpIbgdm4HrNW/H6Lb3QOI1f7Q2qHE+bSJ/lXk7FrcXhdW2jVogr3+coJHn3IouP5c+l34qcurPgThzHpdc13KQtXWMnYED/q9lN8b3V/YZqyNpcOBnFWzbjpKyAolYTv3k7e2jidHlHH/AA/iQf2dslrY+efuSKV4oy13m83lOHmFFSFvthEjqthCeuSe6YPooxPpI8HZC3yGVzK3FKVb5a6U00lWwI0qPI9umKqJbusFhs5ZqeWhXlbdqQkkBUayT6k+o1yt7tWItMHcJUoRcrulAdwUE/ck+urLx/ZNKzNhb2qwoZS4DykjvISgH7z6aNcZf5f/AB04rvbzF4rha0YfWl9LaHFDUZUoBIE+Ek1XOPsazjOK32rZsNtupS6EjkCecekGrNxGj3x91LE2CUhSLQNSOYgErM+ikM1d22Q4/u8oHW02uLSnruAlJWnZIgbka+7sBoY3Vg4ixlvj/c4xzbJ1OIuyHlf8SFBQ9BEeiqOyy7cPIZZbU44swlCRJUfCr5fIQ77lBUm6TddFelanEgiSVb8wD+9Uf7nKWm8te3zgBXZ2Tjjc9h5T6qNYZWY2oC6weRsrhlh+3CVvq0tkOJKSqYI1AwCDzBO1W3i5y44VassZYBkMeQqYdKtKipS/jGOYOw3rtZ2DVxwTgbe4ldzfZMLSTuogqIUfUKrvHlz5VxlkFTIbWGx/dAH3zQl6spKb4LwTOQYyV9eWrb7VvarLSVuBI6TsncRy7dt6kMJYXyvc7yFratqdub29DCUBQ0piJMzA5ETSuCaVbe51nLsSVXbrduhI5q3G3/VUraMOW+E4PxQUR5XdeUuJG0gHUJ9B9lGcre6iHE5AZRWM8lX5WlWlTQ5g+flHjyrW/wAbdYx1Dd02ElxOtCkLStKh3hSSQa9Fbct9XF+buHOjV0htG3dJOhPxZAHo9VUbPZZGRVaMW7a27SzYDLGv4yx2qPiTR6Y53Komiiiq9Xp3ua/J24+tq/Aiij3Nfk7cfW1fgRRXRjw+R837KoGf+UWS+tu/jNIU/n/lFkvrbv4zSFeF5fVx8YksJmnsE+8/btNuOOtFr9oJASSJ28QI9NC8qlqzuLWxtzbIuiOmlzWSAZCRtsJqNomahZLdrFd8We+Vva++eMYu7q0RobfUtQkfxJHP2VHWecvbPLqyaVBbzhV0oV8VwK5pMdlR1FDpx4Tg4mU1gnsJbWaGrN9QWqVlSyZBO/cYA5dlL5TMNZJVn/m9q3RaIDYQ2tUKSDMGe3c7+NRdFCYyLNkuNFZO8sLp/F2+qw/qxrXBjkDvvuAaynjm9RxMc6i0YS8tronEdbSsevbkPVVYomidGJm/vV392q4W2hudkttiEpHcP++2phfFmvhpGBGNZTbJUFFQcVqJmSar0iiRRbJViynFystaWNm/jLYW9iR0aApe4AiDvSd3nE3mdRlV2DCVJKSWklQQop5Hn4DYd1RE1n+VRJjjFiuONb57iBGbRbsNXAR0biUyUup5QQT3UqnOssXjTtpjGWWm3Q8WdalBax8WTMwO6oeaKq9OKyucbXTnESc6bC0N0hsITOspGxExq7jXNri51h2/faxtoh/IJWl13rkgK5xKtudV2azROjFI5XLnKNWjXkrNum0b6JHRat0895J7z66Zb4ouk32OvHbdh9eNYSywFgx1TIUYO5qFkUSJii9M0sNzxnfPXtzfs21tb3lynQu4bCtYTEdWSQOXOo8ZZAwi8Z5CyekcDin5VrKhMdsdp2io700TQmM+k61xS6zwy5gBYsG2d6ylkq1FUg6ufeBUdi8o/irlTzICg42ppxCuS0KEEUntRQ6YnWuLbxnK2N62wyG8cgotrYglCARHfJO8zUReXTl9ePXbxlx9xTio7yZNcTtzooTGThN2XFN5YYB3ENssqQtzpEOqTKm1cpHj49ldDxjkDk8ZfdEyDjGg0y2AdJERvv3VAUTNE6cU8ji27L195Tbsv219/WWxlKBBkEQZEGoe6uV3b5dWlKRASlCR1UJHICuNE0WSS9hRRRRp6d7mvyduPravwIoo9zX5O3H1tX4EUV0Y8PkfN+yqBn/lFkvrbv4zSFP5/wCUWS+tu/jNIV4Xl9XHxjKZ1DT8advPXrGfxtvd8MWLKkNhSLwIfeCADpbCtZJ/umvM8Ox5TmbNk8lPJnzTv7K9CN+b3gTGW8jynLXqkJnuU6oqPqMems15fLe8RvujveTWWJsktstuOMl18NoAk7Ry7JmuOHwzLXucZm/XCrh5CSlMboQFCD6SD6q145aXl/dATj0LCQhDbWpR2QI1EnwEk1M2CUu8PcUBu7tX2jbjokW7mvo0JSQkHbbZI9tGd6wkQ/uYNpOVv7h4BVuxalSwoSJnY+w0zbKZynufZjIZZCQTcKNopQAUlW0JSe6TEeetODCcXwPnsuIC1DokFQBGw7j4qpTjS2dFlg7ovK03VsHFW4MIQYBJSnkAZoXvmMnZo4Y4OxxZlGRyZDzjsQpCAJCR3cxPpqWVgUWfum45LLaEs3bIfcb0iOR1CO4ke2s+6DbPZDibDWrDC3GNDadaUkp664ifMBU+XUP+6Fd3KSC3isboUe5ROr7qM9Xb/qirvxce6Up5QQi3YuVJ0gDSGkTO3KCAfXUrwzduq4Q4izFyoKWdmpSIQqOae7mPUKqeMUXl5S9WfiWrijPeshI/FVvxWQTgvc1srhSEKF1kOsHEBQ0he+3mRRvPtP8AiNsn05NOL4fy2lVwMiOmJjX0ekEAkeJIrdWQdwvFWWs8mhBYDbyrdpxA0oOklvRPLaBt31CZK3vri+us2yFJbWpV02rkoI6TSFeG59lWHP3ttxZwQnNOICMljlpZfI/fCjE+befXQ+/8GPS5Z+5au4RBubm6DbCtIKkyoCAfQfXWcM5b8RZbB2N4hlT9s2/0w0jrrSTp1Rz5A0+vLI4b4a4XbcQ2pt0Kec1o1EAiQR3EaudUlDGUwryMuiWnGXG1g9oKwVAEeIHLxokm9pBrKPW2PzmPywSu6SjS0XQNaFawFBJ5xBmPCkeEW1vcVY5tE9Z9IVHd2+yp7jZVlnMJj+KLVHRPPq8nuEfxgH/ue4iuHuY23TcXJeI2t2FrnziP51W9/hamylviHj7LYR5tHkfQKQhOkfs1pAhSe4zNIYUO4/3NcpclID6rnoWCUgqSeqDHpJpvgZ9DvEOf4hc6tu2hapPcpRV9wrujLN4DgzAOrQ2oXV50zwcRq6pKiSB3iRBFR5XfE/xFY67VkMrw9jn9Hl1peOIuYSJUlJGx79gRUVx5dpueLLxtuAzbqDSEAQEkAAx6ZqV4EsH3ON0Xdyj4zC7vfnCpAJ88z6arF60/k8hlL5ACm23FPOKJ5BS4Hpkiq9cZOpYfcwWk8TrtnEpW28wrqqEiRBB++kG7y7xdrl7kvftbh/yZGoSSQSVKHiAAP71b+5250fG1jv8AHC0+tBrbOWibziwYdlYDbTyy65OwKlFa1HzDb+7U+y+dO2OFbt/cvyeQXoVcXCm1Ac1IQFgCe6ZJ80Vt7mDQVk7992CwxalSgoSkmdpnwBqYs2G7jhbikJubV5pSAtpu3c1htKU9UH0JHqqJ4RJsOAuIsgoH9ojoE+ciP/f7KMb3Kp6nri+yYdC1F910aT26ido9lWz3T3ujzVvjmiA0xbpUQkASszuY7YionhLFvPcQYh9xMMuXfUJ/eLcKPo5Cu/GZdy/G+RSwnV0RKT3ANp6x9ho9Lrrn+JbFqfs/cuffaE3Fzdhq2IHWEqAIHqVUDxHkVXdljrV8pN5ZdK1cEDmQqAT37CrevJo4X4R4ZGltSXF9M6lxAVsQSSO4jVzrzu+tn7Z5JuNnH0B6J3hW4n76M/H3paiiiq93p3ua/J24+tq/Aiij3Nfk7cfW1fgRRXRjw+R837KoGf8AlFkvrbv4zSFP5/5RZL627+M0hXheX1cfGJDC5FnFX/lb1qq4KUKShIc0QVAieR7DtT+O4nRZP4tbtkX0YtK+ibDumVKUVaj1TykeqoCioXGXlYX+JbS6yWTv3sa4p2/QUAi4A6IEQY6m+23mrXh7iVjBWF/aqsF3Bv2+icV0+gBMEbDSd9zUBRU0nRNaWH/KZhHCbnD7OPWhDi+kU8X5JVIPLTy2G1ZzHFistjLS18iSy9b24t1PhwnUjbYDsmBNV2iqdGK+8G5tWUzNqm4Vou7KwWzbqU4A2uOUg9u/sHdUNYcSP4LMZIXBTkkXqVN3UL06yeZSrfkSRPbVboqaT+ObqRuchaps1WWPt3WGnFhTq3XAtbkchsAABz5VK3/FdlkMPYYpzEuItrEgpCLoAr2jfqdvhVZoqr0SrY9xu265dAYhtLNxbN2vQ9JshtOrkY57jzR21D++rTOOXjbZh1Ns86lx8qcBW5p5AHTAG57DUXRQmEi1ZXi6wzF3YO3OFUGrFOhDCbrqKHcep4CtL7jFvIM37D+NT0V+8HHIc6yAlKQkJMdkHmN57KrFFCfHikLzKdNjWMZboU1aMrU4ApWpS1nYk8hyGwqQ4Y4na4bTdKTYKfeuUdH0gf0aE+A0nfx81V+ii3GWaTC+INGG96LK2NtaOOa7g9Jqce8CqAAPCKeyXFOPyjOMYfw7gYxyNCG03eyxAHWOj+Hsqs0UToi5WvH7dtl7zIpxH7S5bSylIuIDSEgAAdXwqIdz1snh13D2eN6HpnA47cLe1rXBkD4o2qEooTDGH8Jk1YbMW+RS30hYUToJidiP513sswxbov1XNo5cXN6hSC+l/RoCjJgaTufuqJootxlWHh7idrBYzIWSrBVx5ejQ4rp9IAgjYaT841uxxVbtcKqwBxqy04sLcdFyApRkH5kdlVuiiXCVb7bji1tb6wfawiUN49pTdu0m42BVzUeruY/nSrXFFiwjJlvEudNkysOvKuQVJSoyQnqbVWqKaT+PFZ8pxZY5ZzHeUYZXRY9GhDQuuqsbbK6vhUPnMsvN5d/ILaSz0pENpMhIAAA9lIUUamEnAoooo09O9zX5O3H1tX4EUUe5r8nbj62r8CKK6MeHyPm/ZVAz/wAosl9bd/GaQp/P/KLJfW3fxmkK8Ly+rj4wUUUVGhRRRQFFFFAUUUUBRRRQFFFFAUUUUBRU1gcVbZCyydzcoec8kbQW0tLCSpSlaQORqQuOGsc377ssPuPu2Fw2lKw4NPRqMGduad5NGLnJdKrRU1hrDG5XihqxCbhNk+spR+0GsbGJMR7KYyGGsLGwtLtTNzpuLLpiC8BCyvSkDq8okx20LnJdK7RVhVw0hjK4KxeWpRyKWy9pI6hUspIG3MAeuacf4Zxpu8chlVwhN1kFWpbW4CtTYVHSDq7eqh1xUqKm81hmLS08usi55P5W5a6XFBRlPIyAOY+6n7bhrHvYe0fdW8y8/ZvXK3FLBQjSqE7R+956HXNbVWipU4VSeF/fhaiCq5DSET+7pMn1iPQalb/huwtsW69/SGHmrJl8qccBQpxZEtgQOwzQucVWirXkuGbCzx1w6S+y6xZsvanHAUqcXzbAgdm9Zv8AB4bGllN0i7bSu3ZcLvSCCtWkrSBp7EqmaJ/JFToq23mG4dtXbdo+Vh163beDZeSSorSqEDq850b9xNRnE9hjcZkHLOx6bWy8ttzpHAqYCYOwEblXqoszlqFoooo29O9zX5O3H1tX4EUUe5r8nbj62r8CKK6MeHyPm/ZVAz/yiyX1t38ZpCn8/wDKLJfW3fxmkK8Ly+rj4wUUUVGhRRRQFFFFAUUUUBRRRQFFFFAUUUUFm4eydnjcSpJv/J7h+9aU6AlUhlEk8hBknlWreWsGbbiJy0cTbm+IRb2+k/E1yeQgbVW6KMdE5SPD983jc9ZXr09Gw6FKjuqYvOILfKs41Dy0NptUOPOoIISpYUoobEDYQY8AqqtRQuMt2ulpmsUvIcP3j9020bNtwvohatBlSkiY3Mmi0y+GPEGFyr9+EqtrcG5Km1lRcGrY7b8xHgKpdFE/jiZyuUbdw1li2HQ6lpa33nACApxR5Cd9htNTVxmMQqy8iF6HmBjkWyG9C9KXpkuGR+7vvzqmUULhFocyeMc4fvcYHkNnytnoVQs9IhIKSrlttB7O2meIsviMwi6Qi8BIvWywShWzQbCdttt+fmqnUUOj7XHiPK4fMMvIRfArF6ksqUhcBkNhO222+583bS/FGTscu64WsghbaLgJtWwhYDbegAqMj+FOw8aq1FCYaWW/yOOu+OGLtFwgY9lbQDhSr4iAByiZ27qh8zdJvc3e3SFBaXn1rSqIkEkjn4UlRRqYyUUUUUaene5r8nbj62r8CKKPc1+Ttx9bV+BFFdGPD5HzfsqgZ/5RZL627+M0hT+f+UWS+tu/jNIV4Xl9XHxgoooqNCiiigKKKKAooooCiiigK26NekK0K0nkY51rTDd642EdRCihOkEg8pnv76qXf04BKiY0n1Vno3N+orYwdu3up53LvOBzS2hOvUPMk9nr+4ULzD6kiEJCtRUT2EkRyq6jG8/RDQqY0mRvEVsph5AlTS0jxSfP/MUy5k33UaFJQExpgAjsjv7qyMrcBAQUoIEwSDI9tTsbz9FC2tKtJQoEGCCN5rBSpIkpIExuP+++m3sm+8QVIbEGdk89we/wrndXjl2EBaEJCJjSI/75U7LLl6L0UUVGxRRRQFFFFAUUUUBRRRQFFFFB6d7mvyduPravwIoo9zX5O3H1tX4EUV0Y8PkfN+yut57n2Jvb1+7cuLwLfcU4oJWiASZMdXxrl8GuG+k332iP00UVjUdUyy1yPg1w30m++0R+mj4NcN9JvvtEfpoopqL1Zex8GuG+k332iP00fBrhvpN99oj9NFFNQ6svY+DXDfSb77RH6aPg1w30m++0R+miimodWXsfBrhvpN99oj9NHwa4b6TffaI/TRRTUOrL2Pg1w30m++0R+mj4NcN9JvvtEfpoopqHVl7Hwa4b6TffaI/TR8GuG+k332iP00UU1Dqy9j4NcN9JvvtEfprHwa4b6TffaI/TRRTUOrL2z8GuG+k332iP01j4NcN9JvvtEfpoopqHVl7Z+DXDfSb77RH6aPg1w30m++0R+miimodWXsfBrhvpN99oj9NHwa4b6TffaI/TRRTUOrL2Pg1w30m++0R+mj4NcN9JvvtEfpoopqHVl7Hwa4b6TffaI/TR8GuG+k332iP00UU1Dqy9j4NcN9JvvtEfpo+DXDfSb77RH6aKKah1Zex8GuG+k332iP00fBrhvpN99oj9NFFNQ6svY+DXDfSb77RH6aPg1w30m++0R+miimodWXtO4PB2uAsl2lo46tC3C4S6QTJAHYB3UUUV6ThxfJ5V/9k=%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48000" y="6321623"/>
            <a:ext cx="30508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University of Minnesota </a:t>
            </a:r>
            <a:r>
              <a:rPr lang="en-US" sz="1400" dirty="0" smtClean="0">
                <a:solidFill>
                  <a:schemeClr val="bg1"/>
                </a:solidFill>
              </a:rPr>
              <a:t>Press, 1970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14" y="495300"/>
            <a:ext cx="4220718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4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BDAAoHBwgHBgoICAgLCgoLDhgQDg0NDh0VFhEYIx8lJCIfIiEmKzcvJik0KSEiMEExNDk7Pj4+JS5ESUM8SDc9Pjv/2wBDAQoLCw4NDhwQEBw7KCIoOzs7Ozs7Ozs7Ozs7Ozs7Ozs7Ozs7Ozs7Ozs7Ozs7Ozs7Ozs7Ozs7Ozs7Ozs7Ozs7Ozv/wAARCAFUAQQDASIAAhEBAxEB/8QAGwAAAgIDAQAAAAAAAAAAAAAAAAQFBgECAwf/xABUEAABAwMCAgUFDQQFCgUEAwABAgMRAAQFEiEGMRMiQVFhFHGBkaEHFRcyNlJUdJOxstHSI0JiwSQzcoLhFiU0NUNEY5Si8EVzksLxU1Vkg4Sj4v/EABkBAQEBAQEBAAAAAAAAAAAAAAABAgQDBf/EACURAQEAAgEEAgIDAQEAAAAAAAABAhExEiEyUQNBIjMTQmGRwf/aAAwDAQACEQMRAD8ASyeVyDWWvEJyFyEJuHAkB5QCQFHaJ5Uv775PkMjdf8wr865Zjq5u+UBzuXO/5xpQKPZ1fGvB3STSQ998mpEnI3QPg+r860TkclvOUvf+YV+dKkydzp9tbJHMKXMb/FptdQ+3l8gIAyF0rzvq/OsryuTEkZC6AH/GVUZ15kEeIrYLMRqE94oaiQTl8ieWRup8XVVocrkwr/WV1H/nL/Oku3mfbRpmRQ1D/vtk+3I3P2yvzrQ5bJgx75XR7v2yvzpMAjmVcu+sFZ3TBHdvQ1Dnvtkzt743Y/8A3q/Oj3yyfxvfO8A+sL/OkhJ3Mg+espI7Z9dF1DXvnkpkZW8/5hf51g5PJkg++l7B/wDyF/nSsjVBn1100sEJlXIb98z+VVLJPo43lcmlIHvjdq1ciXlfnWVZXKoO1/dHs/rVfnSqxaJkhxRgkAA8z2eit1JtOZUSFKJO/Ieammdz0aOXya5Byb6YH/1FVocvktx76XGw59Kr86VWbYCElRJHaD4/zoItCkSVBW8iTVNz0YTl8gFwcndK8Q8r863GWv8A/wC43X2yvzpNSbXUOjUuCe0nYTWzrbQSno1KMnckmppe3o0MvfyArIXfofV+dbpy17JnI3Uf+cv86iygzMkDz1lIJPxvbUXUSnvre6tr+6j/AM9X51zOVvgr/WV0DyEvr/OoxSZIg+YUBBP/AMUNRJnK35H+sroH6wv86DmMgBqGRuSO4vK39tRyEBMFRhPbtQpQUZ7Oyqaho5fJSZyV2P8A+Qv860OYyY/8Uu/t1fnSitz4d1ZCTMCO+qmo7ryuVWI99L0ea4WP51zGVyyf/Fb4gd9yv8600Eb771nTpIGoDam01HQZbLaoOUvf+ZX+dbpyuU1aRlL4yeflC/zrFnZXF+/0Vsyp1fPwHiT2CrbiOGWLF9LtyA+8OU/FSfDvrNy0vTD/AAe5ePYda71x5ay8dJdUSdMJ7+znRUpj/wCoV/bP3CivTG7m3Jn2yry3MOFvP5AjceVOfiNcOkSEiAvnMTXbMx7/AGQChH9Kc3/vGulpYKveqw4yYHxVKg+qsV2Tgul0aQIUY2HmrqH+oJK//VTvvBfNq0ltsx2hYrPvLfpH9UgpmJDiam4qNW4OcKO3qrVJMyQZ5japQ4e8JjoRPP4wrJw19CT0IHgVDuoI1Lqe5Q7oFZU6gx8aY5QKkPeG/UTpaTy+eK0Xg7+ZDQ22+MPzptCQUP3gfUK2UpuBEyOWwptGFv1EpFuAfFQrV7D37COkXbqhPOCDHqqhbU2OruN99hWqVIk7KjzUGOwiQZ7KyyguLCQBKjAkgTQBW0ok9aOwlNaqW2pJgqHop1OBySoi33PYVj86wcHk0kpNqSR/EKbUiNG0KO1dQtqN55c4pg4TIJAKrUzIA6wrcYLKHnanfeAoVNxCSnGwrw81YK2yradvA06cJkt0+Sq35bj86294cjPWs16vR+dAml5pI7d/4TXQvsxAUru3Fd14e6YTreY0jkJUDv4CaW6NJ688/CqoDrK9pJP9mgLbUSCogeahDWpYSkHUTsImaYOIvlGPJXt/4TQcApo7lcQO6tUrZ1kqWBHgaYVir3SSLR4g9yDWhxl79EfmPmGg4uuBSiUDqjw51zJEQTTJsbxQ0+SOgkctBrCbC6EjyZ2QfmGojhoSQo6gI5SawkJIgrA7h212FldTvbu+bSaz73XYM+SvSD8w1RwJ07AjepfDcOO5OLh09HbExqG5V5vzqOVY3Y3Ns6AP4DV44e6a1wFu0topPSEgEwYJP51nK6nYSVhY2+Otg3btBpBEkjmo7cz210aRB1R/3NdOlDjOyTPj564pclY38PbXirpYR0S45az/ACorGOILCiDzWfuFFdWHjHH8nlXmWXROavlR/vTu/wDfNIhsggj2U7lp9/MgJ5XTvYfnmlogjfeOysuvHgBR262811CygpKFFJMAxyrgeRANCVaSJ7+2oqSWqFEggdvxedaB5fY5JPMxT+Fyd4+ssKUhwaSQp1Mns7abfu8hb6Spu2A5ghuUn21BC9O7ukrkd47K28pdI0BwzPeakTkLgiHG2QrsJQd/bXJOSdCyDasHePiDb20CJfc1TJ8JJoN1cA6ekIgxzP51IJv3SCBbWwAmB0YjlR75OJMqsrVRI3llJiqIRxILq1HYd3orLTepMqGodgB2rte3BeunHOjQ2SAdKRpA27qw2FdAgQmFTG/iaKcTkbsgDpXIEf7RX51j3zvCID7vPlrV+dc8aooudYYaW2BvrQN/NUgbprVvjbUQd5QKIROTvEgnyhzbs6RX510Rk74II6Z2T/Grb2015WxIIx1sJ/gHKtvKEK/8PtoHcgVOwR98bsSoPupJ5nUa3GVveXlDuxndZps3KFGBYW+3PYTWhuEEymxYB8RV7IVXfPOgdIpS9BlIO8VxvEJS226kwXSolKRAER+dd3WgXOl6NMqP9WkEAeal71KkBCJgQqEk8qAtblVvpWwpbbkRrQog708MzkwkHy242Ha4axaXTTVs02rHsLgbrUiSfTTfl7KRtirYz2BFFJry+TIE3ThAPf8A4VsnMZFCCVPaiezaR7K7rumFSVYxmPDatBcWoSdWPQqTOyzUC/vtfap6XfsED8q3Tl7+R+0G/PYflXdhdvcvoZbxqCVmBLitqmGsNbuK/wBHZBHzVKFLZEQzWRvX7lDSnSkOKCZgbSRuNudW1u0StsBa1EgkSTJNJMYS1D4XAC0FJSEkwDPPc71N26UpcR3ydo8P8KxaErmyt230JSkkJ3AJkTXV1OkpOlRPZFOXDX9ITIkjnXN4aXjEmATEcqxsaIA06Qns2PppdLZU/M7A9nnqQSEaJAhWnl6aRb6r/wAbxjwmit8WQbZUfPI9gorOLAFuuDP7Q/cKK6sPGOP5PKvMsyZz1/yjylz8RpQKJ/OnMur/AD5kI+kudn8RpWEyBuKy68eGgUQdu2spMnrDaiAOQB89ZjSTAIMUVK8NJSrKCTpGgyZ81Wx3om2Y1agBASRM771VuHDqyQBMdRUkc6uBQstwFkwO0xNeeXKqjkG3Le6WA5DS1SkBI28KVacdcfIQnpET1gIB9cVMZZs9O0hW4IJHidqbw1swcSk9G2oqUsKkbnfaa1L2RCEpElKFbTI1bjw5V2QkutAi1eUOwhUT/wBNTZxDDi9KVuDcfuzFOW6BYWpZSdYRJkg7+qpsUO9ChdrBSpPLZXMCPRXQNgWNsvSpOrV1jyV1uyuuXJVknlgdoG/PlXe5R/mPEkp5Id3/AL5rRtzxytFopa1EJBJkbgeNMtIcfYS4m0eIUSEq+cOzs8PZS1uJxyxp5pVuezevRmifI09gjbTJmpboUfyR0JjyN8EbRPP/AKa6C0dCCPJH9+6f01ZnLloSnW0r5o1QQK2TeJb2LiNI7dXbWdm1WDC5E466PpO//TWOh1OJBs7pCeSlGTA9W9W1V22oaVXDXOfj8vCt0tEtHo1akq5q1zTaKau06ITKlIKNUkR2Heoq9SFqbUBGx++rTk1JaUtJ5KSRpB89VnIBI0aSN9X31qKbtdCrdALDp6o3Ctvw0ylLR/2L+3OVj9NO4pANnbJO56MACBG/PnXdTclQbSkTA5im0RGhkuBIYfUpZgJSR6vi1JDh9WhAW2pK1HYF0befq03bJLd8zKUiF/GCqmgZCCoAqBE78qzaIKyw/k9wH1OGEp6qeckjvjuqYtmtKwk7aiTPmrUwXU9g1EeyssrCruAmAncT2cqmxnQlpOo8zHLz08wErAPiRPrpQFJHX0yAInwNOWxHRSB++QPXUGblfWRsDtuYpd+dSl9vOmrgJkAdo7BXC4SCuD8WNvCsoAnqFY2Bkbf2qVbSkOyeaufrppS9TJKdu6PPSydTbilFIO8x6aNRtjhDLm0ftDRWuLXrYdP/ABT9worqw8Y4/k8q8xy/+u8gQZ/pTux/tGltQJ2Aiu+XE5vIiY/pTv4jSxVBkKk1l1zhsmNR30zXVtY1AHTsNprm2UkbiT41shIkdoiipvh1I99AQkbIPPl2VcHAeZCSmAe+qhwumMjKUayW1SDVzdUtbaQAkTEjTzHnrzy5KreWCAtmREBUbRvtTuBCThm0qSDLigIET1qVz6f2jACFautsfRUjgEoTg0KIMlxcQf4jS8BxopU2NBWCCBsPHvrKuaiQQkDtHOumpKIBX7eVauKSsFJVqTGxnY1Iyo+c0nJvBJB5fdW1wB7yYtMfuu8v7ZqxXnCLmUxbuQsiV3LbhBaJ+OkAcvHnVdfEYjGAyIbc7Bz1mtksrkw64nHujfTpPZ4mvQS5NuhKdSpTHo9Vefsx71rnUdiI7OdehuEqaSlKAs6ezt2qZNVCcPWnl7d2HbpTKWACkJVzmT/Kn0WIUnFK8qM3iQXNz1erO29JcLtNqt77XjvKldXfSlWjY9pp1DLAdwQ96iAUdaW0ftOoPH76V5293a4xrabS8eD5UplZSAqetsPHxpTEtLDDjiDr1qBV4dUU7ettJxWQjGFB6RRDhbTCOXjNc8Lr8hJnSAdu88qzeFxvZBZhalZFyetAI337DVZvV6i3PYD99WjIBT+QvAClZQhRM9kIJqrXaYdQCYISdu7rGtxta7BoKsbMHn0KT7K36FQhWgfGGxHP2VwsWwbS2InZlPrgU9C0hs60hIVy81RGEMgXTXJMuD11JlQhRUoSDI9VRTTgVdsg6VFSuYHZ31K6QoAApJPLv5VmqFK0rQSNgo7eustGXkhQkzG3nFYdBSEIBneCec862aaPSajy1TPqiojUyrXEajI5+IppgqAgLOmSaXSIS4d+rO/fvTFslSVKkpHWI2ojq6soKOsFdWOfZS90qFhekKkHl412uh1gBzjaO2l3xIJA3O229RY2TdBLMnsEd9Luuqe19nPs8awUrS0oHmB2ecVzCFhG5IB2PfzppTOM/wBHXy/rDy8worGKUVWqiees/cKK6cPGOP5PKvMMvAzmQ8bp0/8AUaUJGrv3prMx7+ZDffyp38RpNQP/AM1l1ThvOkSB6a6NEuEidxuIrjB6OYneuiNUdIO+jUXT3PQU5xZMK/YK2I8RXpQ0gfESfCK829z0pczThTtNurbu6wr0hR0iCOfImvHLl5Z8qjx6kKFjCADK+Wx7Kk+DG2nOF7fWkFWtfMfxmovjxatFjHaXJ9QqV4KIHC1tA/ec5/2zVvil8YnQ00COoj1VGcRBIx6dCUpJcAkAeNSsjaAYqK4hVFo3CSSHUnbzGoxjzG+AGjHOkE7uk7j+EVRbDBuZvDNrYV+0t2lKCOWuXF+3ar1gV/5sdkH+sPP+yKg+BRGPECJaB/8A7F1dty6tqitsrTjHNSYImZERuRHrq/fszalQdCQE8hVbZtEv8L5B8KAU04smf3usfzq0N6SwkmFEpn4u3KrXqh+EnGGrK96TIeSlYToGpI17H5wPsp91238swYOWnqK31N/s+oPD0UvwalfvbfdGw06NKZKzpjY+BqUWh4XuF/obAIbUI6Tn1OZ2qvHLyL3z1v7zX4TlukJcUAgqR1twOwTXHGKHkCdKwNySSefopzJB04DJFVqyhPSLlQXJHWHZppHCqAsk6l8zt/356l4bw4RL5C7y6IB1dC7zO52XVTv9QeQSBGg7/wB41eg22bh93QkglYE9oOqqpnMY42hu6ZSVNFJK1cwnrqHqrUbTuNAGOt1LcSpPRIGlMg/FFNIDR0q6QKEntJpWyK1Y5jR0ezaRuSI2ruXNCiJSClMADcSalG7KUqvGNM8z1afS8VdGgCJ/KkQtIvWoMp7SB4GnArTAnkJ++pR1W4ErEkdpiurLg6pk7qO3aeVR6nv24lXWE/dTTC0IUUlUkHV21kbqIQFSSNyT2doplCkrdMKiVq25d9IKfGncTsZ381S1iwy80l1W5JVuD4xRK1eAhvf9xXtFLXOlo9vLkDFSptWVBKYPV5DWRWjuPYckqSrl841lJSAbSpMencz21zKSXECJSIPtqTTbso3SD59RrVVswIKQZB2gmptpG49OhhSYPxz9wopkNBkqSExvNFdeHjHJn5V5HmROcyG3+9O/iNKE+G1O5kj37yEqM+UufiNJ/G3n0msuqcMiACNtPjQ050DhnrJ7R31rAmdtzW2xAHdRpYeHs03hMmi9SgOMuDS6BzCZ3jx2r1m2uWb21buGHUutOAKQobzXj9li0vYQXCJD4WYE/GHKKkOGuJHsI+WnSpVqs/tEH9w/OFeeWO+GMpvus3HH+4pX8XUsT6BUtwUR/kxbRy1uR/6zUNxjdIdasHGnEOpOsiOXJNSvBj6EcLW5ccQgFxyNR/jVU/qzlPxWJSo5VD8RrKbNpQH+1Ex5jUn0iIHW1Ty8ajc+tKrVrUP9sNonsNRjGd2+BJcxjijv+0I9gqI4IEYxKv8AhD8a6l8CpJxrpSNI1qEegVFcEhBxCNB36FM/+pVVr2hLFJ/yIyZgiVq5du5qeLgLISCdSUdUAT2VA2yk/wCQ2R3MdIQT/eqceuLdphQ6VB6sQDvVekRPC7lr733nlDl0hUDSG1OQer26dvXT7zlj75YcdJdwG19J1nZHVHL/AAqLwOSdxuPeYSygi4ABClEFO0eNOuZ5xd7ZP6GNdmFISjpD1pTG+1Vi43be9fszgsgEG61F1enV0pT8btnb11zxCwbFAClST2eei7zbtxjrqzSy1D6ipRCtREmeVdcMptvHthxMLCiIUNhvzHhU+mpLIU6wFwlIkdIRPbPWpzF29vd2C2H0yhbZBSR/Gr+dKvLTLqmlBI6T86fwiAlmQSSUBM9vx10+lqCbtHkdEw5rbtlIGlQhWqNufZ2847K0vjbtugG6Q2EJK1lDvSKUB2EAmIqz8M3ICEtEkkFSNzy7d6oakNpezrpT8VKgD51D8qsJu1NFghYuXHfJmIABccSFeeCRXNq5Ny+4pi4eFu2dIUI63eZ5Dnyrbii6Ve8LYoLIUoEJWT3gRWvD1wuxwLqNZ/pSFuDuTBI9v8qHfTUXCjdT5ShSjOhCZUQBsZAFdXckLA9I8GBBG3SalH0Cojg902vEVu9+6AdY7gdv5zTfErflnGK2YP7RSE7CSBtPsq/YdXfKS2HHwm2bVOkLVClDzGKmMTnWhYNxbvLSAVFfVSkAkmJURURxa70mNxLh3WgKB27Uj8xUhaOBPD17ZqGyGUqAKp20gR7KzZBO4zL2eVLqbZyVs7LSSDHpGxp46tJ39VU/gBgNIvFgySG+XiCat6lERXnlNVLy0Ow3Hb21xWvnAHpruoyozsPvrmtEjasqUUVKUSqPCKKysELINFdmHjHJn5V5HmCDmshPMXLv4jSRgqMDbuprNE+/2R+sufiNJydUgCKy65w3SZMxWSqNuZjcVrO3eKJO5ijSWxN4tDgt3NRQtXVAPxTTOZYaaeS+kEdIIKQdpFRNilZu2VGSA4OZ8al887NrbhWxkE7+FRGtsV9DbuKMypSQNtoINT2GZuPJbZZ1lC0vhIC5GylFRHanl2c6r9iUuWzSkvAuJUvWyE7IG0GfHfbwqz4cKcx9k2sqb/o90UqbO46xmQRHYRUqZNrezbNzYWjjard15HTFaHCS4mCUjntvFbvY5xWQcYeSkOpQt5xzX1XNXIE8x308jHrb4isrS+WHVJtf2bzSlJUmJ3Pjv7Kyq1dVm7vHvK0qetkJDqFTAB0jVI7Z5VHntK8NI6PEOtqGlSHVpUkAAAiB2VF8BNqTYLBTEtoMzzGpX+NTGBQtuxukuqStYuHZKRA50nwbb9Fh2Hg4VF1hBg9kFW1RnfKAaQVcCXIRsSogyP8AiGuVzZP271slx0uoduFNW4Rt0ehWnn2d+21M2wCuCHhO5WQR/wDsNdchYdDbDIsuoctEXLhQlTiiuVdUmfONVWPTaKXa5G3fbtEPuuXN20HS4FKGxEwTPo3FbXFk8zcKsIUnodLiylzq7kR8YkGZ7adu03OOuLG81oU5cW+lsoOqP3twezrdndXHM2uSTc5BlLfSpc6FDlymdgI2jnO4JiqbFzYrOWYtluohxKRbyokT2wOfYOW3OtMbZKuba5cbXKUag4FkpKgBJjSZJ857Kn8ahNy4LqzZR+whpKCCglaUgKO426ogec0lgbF1+yfZaJaeZKm1qUQUL5zPbUTfZGMFVxYpOnUVAHuPI1N4HbHoA6ytAk/3l1EoaS1Yo62+gAQO6al8AlZsknmAgbxz3VUvDdK4Rl24Qzc2illxLhU61t1kpJHoMQKirfGWrl9e4rJoft7i4Wq4bUggbQeqfRNN8P5FuyunHnSEMFopUon4qhH3xUJfZdT+eubxxMakKbZKtgRy9PbVh32fyuNvmeHrRbjaXWdQekKEp2+KR27bzWmCxdzlre8btnUpTbx0esRzBBHht/Kuufymrh+wsGlkvIZGtI5js/kaZ4ZyNri24cfbUlTaipSF6tSyQRt6SPRT6Td0hcVjbhviBOJQpLb8lDqldYbDUeX/AHNM8Q2V1js0Ly7LYcfEp6NR2Agd3bXPEPxm/fV19tLwd1FBMEpOxPmijiO+98OIUXClK8lBSltUaQQCJiav2v2mc9w8bfCt3qr1BQwgKQ0psRqVE7zy3rniMRkMpgXFsPoSpwqaIc+bIMzHOuGayib3h+xs2nulU2NTwnkEggU5hc6yxhLxLKo0MgtwD8aCD9wqd9M99G+DGiny9qUktuJRKeRCQRPsq0LQSNzVH4HcLWVdaUvT0jHWSdjqB327+Z9NXpe6fGvPLlLy4KCQZ2mtUgGdorMDXsQa2UgKBg71itQlcgBwAd1FavElwzRXXh4xy5+VeP5kf59yG+/lTv4jSfM7nepDMBIzuQ8blzn/AGjSCvjEiKjsnDKYO0zWx2EztWoHca2UNt+cUVJ4NjyzIBKkpKWwV9YmPYQa7ZwOPZBm0bYGqBpS3qJUTIA3Jo4aJ8sdhJIS0ZEbncCmLiDxbZRPxkc/Oan2jOO4fyKE6luW9pI5PqJPqANWBDTGBsw9fZZp1CWlMhtthRUrUZIBJAk771LFI3jsnfumq3xi42qyaQAQemmT5jWZdpZtI4Py/NXb2XRaFxsK6JqVpGgAA9pqQ97M6u7uLtdpDroKRoWgQPHrHuHKOVR3BXEVpj7RnGutu67q4ltQA0kEAd/eDV6F9b8umTUvavLK5S9oj8K1c2+LuBdo0PF1alAEHc79lceEk6cDZ9YmbZBgnlualgQpm5M/vE/9IqI4XdS1gLIrBE2qIMHfc1PpnlGYTEP3/CBYQ42k3BUUqJPVhZ7K6r4SyC20MeUWvkyFlfQgKCVHbn6vbRgsjl7LGt2KOHrlfRFQC1rDYVKie3z1LjIZxSBGDSlX8V0iPZVW5ZbRV3wrlMhcsvP31sjoEhKG0NqKQJnv81N3NjfCwvmXrrpHVJDjfRIKeuIOw3MbJFd1XPEqgdNjYNf2n1K/lVYRxPfuJvXLi2Kk6gUuMykJE6Tz3MxPr7qpOqtWGchk7i5urS+RZ2cocdDmqdQSJhPojfsqYw1mxcYxRxl8CpWpLy1o3KojltFRmNyV1nFOOOFKA4NKkWyZJUNJBUD4bbd3hUbin3cZxq/YJuOiTc9UqA1CY25+NK3q2JnJYd2xtOkLqFpBS2CiQQJ8abwAUjHcjCUgb8+2s5di8Xjy10y7g6wdKWgNp7IrbEIU3jVJdSUKT+6oQRt21Ppd9lcGL997dYZffbuGWkqQ2yoDpDMQTPeR5qVawa7FhLuUyj9q6tJ02wUvUf73KpjELFvkGihbYK2tJUDMGJBPpAqSy2Lt2XLjNuJVeuADQwtBcAnlAnxq7LdXSrNYV15an3sjcW1qg/1rjilFR7dk8vTXBdgtx8ox+ZuLiFAf1ikCDPeezbsqbKb/ADjCl367K1t1JjSlwJWRtz9XbWqsjd4+0TaYSHG0HQpYZSpA25lY29Jpuqj38WGmTq4guQ9pKg2jpVA+k1tjsHf3atS8g+01Egh9bij/AHU8vOa6tpYXbh7JXNi482dQQXUq756sR6K4e+uZyS024TaMMtkQSlLR0g9hPLl2UXRfIMi2fDTOSvHTJ6xeKBPpnasPMsMNjyrOXjiwQS22Vz3xJ9FSNxeow9s7cWb7DV46CVdGtDpWeZmRMVGMM3mYvemybzDZbEKL5DQII9fbV2jszbdHfB1WUcdabWFpDb3SqJB7RIHdVkxvF9pcuOpeuUoQ2oJQpwaFLJnkmTUDfZa7xjTFhjL+zWFqCQlkpVHZ3Cs2tobIqfy6WrR1S9RedK9c+GmBWbN8quQyVs9Gh0STA7JNdU3BSDIrzm4ybq82z5BkHb9AV0iWRriRuAQdzU97/C1t+kytyLdxQktpZIjw3G/orNxVY3FalkxE0VF4TLt5qzXctA6EOFsEpjVABmPTRXRh4xx5+Vea5mff3IKH0lzs/iNJzvAJJprMgnPZCDt5U74fvGkyvTsjfxrLsnDbVHPnWSI3ntrkCSZ3mu7Fq9cr0NoJPaeweJNBOcKlar9wDkpsyB3SKmlYUXWSayBe67QB6H4s7mOt2equWGxfkNuXGrxvpXkgKUQCAJmBvPZT7aHmwpKb5pUjcBEfzrztDh1FJKGAVGJi5Pb/AHaRzfRMY9y7dxzLym90hx5SgCTEkQJ512bbfRr03jcr/g//ANVzu7BV7am2fv0lpXPSADAM9pNSJqKG5c3b910xcWq4PIp5juAjlHcKsGCwOcv79jyh25ZYV13CXYUEjwmQT2TVks02GGbmzt2g4BBWAFOL9NTFk+80gqddbU85uo6vUPMK3cktS7J6O0fG8CY82kUpw4tKuGsbKgIt0fdS7l4+lpbYfttDgOomZE7bb1W2uD7IAA5q7Xp2CUrgeasMTFfHHmkEFbyEkd6gK4Ly+PR8e/YA/wDMH51VW+FcKlXXlxU7lbpp1vA4C3MeS25URupfW+80S4xKL4pwaNQ98mztvBmovBu217jbrGhxDvUUhLqwT0gM778++AT20215BZyWGGGp2JbbAn1VF310p3KodAc1tiG1tI3QgAkkd+5Aj76Q6SHBwSMpeOoTAcUNp2neQPCSfXULmH1M8aNvJM6XUkCee+4qRtUOG+VepWLd1wlQgbCdxtO2xqr5pbnv262tZUUrjVEEk7n2mtSd3tp6W1dZwukNY9nRzSV3EeuBTlsXC3dF7QlwKlQQZTOkcjSPvwgqIS0pASd9965HIXJcc6EoSl3sWgmDAB5Gs6Y1bTWBZt1WDyH223VLCSpJAMiIA9c08064m0caebXalhsErIBTCe0HzVA48X2MJX5QLlICZRpCQIIOx9FWO66a4AfYuEtISn4qkawpJHdNKzlO7z7i5Tiray6ZzpUpeeQEhOmIVHZ31P8ADHRWmKtmWxHTsLWog9sgx7ar/ESWC3bItAhYK3IA3CRpSfRzNdeHb5y1etkPlJsWQtBdKeWoHYnz1q8PScIZNoL3jDoDpSguyrugCSPZU5eXKbjg1wpk9GpafRqP51XHblSM09eNKKVJdJb7Z39tO+UKt+Hbm1uOo47+0bB5kGOQ9FaaRVgzosL64P7qAgedR/w9tW/I3vlnALT8kkNpQrzg6T7RVPt1uCxcbDgDZKVqRzkiIqYu31WPDKsbcJU288UvNpUIGlRBj199KivaS0y2+CQVLJSfNV/4wvjkeCLS7A6znRqUR3xv7aprVuy9aJcLi1ls6dMggE/nvUxkLg2/Bww10oN3LL8paJghBkj76lRA467Nje2tx/8ATdCjB5jtH31Y+OnRrtoMgyQRVdTZJuw3bWaS7cKVoABEFXge7xp/O3RuEWDT6tLjCdD0iCmInnzNLyq3cHMhjC6N56SVT3lKZorbhJ9Nzi3XUclXCoHdsKK9Zw48/KvPM0Sc/kO3+lOfiNJEiYE07mjGdyBBH+kuSP75rgw8plYWnT1dxIrDsnCYwvDz+RKXlgN24PNRhSh4Vdbdq2sLYW7DNu2iNwtQlXiT21RBxDectSfQmBQrP3507NqI5dWsWWml4XdBJ0pFsCN43j110RddKiQ1bLgwVATVIRn1tDSpuSe5cfyoGfTuOgWP73+FTpXS8IfUCQGGB99MB0RqUy2SOfKqI3nkhchCkg+famkZkKVHlKdzMyr8qaTS4Bx5R6rbQ88GPZWSp1PxkMzHPaqn75rVyu2oJ3Go12N5dQFKeCR37xTR0rKXnJjokT4gVsbi4TBFoiD2gDaq2rJOJOkPSayL9w/FdA8SKaOlZFXT/wAZbYjvKKC+pI1K08uUCq8m4UCXOkIUee8UKeUEA9K2qeeof4U0dKfD7xUChTR8yf8AGu9m8bkpuVOIHRMJYU2ns1pBO3ZuUx5qqy71xgf6QwmU8yneuiMgFqUVXCWw6AFdHIBjlOkf41UuLRp0qcb08glPL+yB/KqplFFebuSTJ6Xc+NWBVyGr+5LRhgq/ZKQAUntM9o9VQr7Lbi7i6cW6XFvHQ2hsmU89RPZ3dtWNLj0yW/jvK1q23TzoTdMtrStdyVBP7sdnqqkeUX6hCH3ASeQnat/866UqW84lKu1RIFNGl7TkrZR6qy7q2CAeXsqTw105oW0rUEgoUnWSduUfdXmiUZFSd7sDf529P2Zv7V0XIuypbSerG8+ERUsS47TvHXkTdunomG2ntc6m0aSefdzpng0o94ltKUhRKtSgd9jyHsqt5hdxl7iUIUspElsDdJPbTNreOsElm1ukLMBQWmAT4dwq67Gi/EKGXc+UW6EpEbhCQPPyq15G4x7uALym2niWgpAUkEpBHsqlLYWq+Xcqt330rmAgGfXFPLbduMcllDTyBunQoGY38N6LpX2XES6sNgpOwHcJmvRcteW1zg7pzpEOtqbJQYkbzy7qplvj3LYll/HPPA8lIVHOPDcV3Xa3JsxZ6FwVEpAB27pNLNmiGFKWH0XLn9Uh5BV4wfymvRM9e2y8M8+OjclkkEgTBHsrzxrHXaUoQu1VpmYK9Mnxptzyly38kEhChpMpO0dvqqWbNFeHHvJstbvuHS2FwJO0xH/uqW4zyaH22m+jGpQ3Mb1EWzFwzpb8hUQg6krP8gfMKze2lxeGQlepHW0kcyeyr23s0tvAcnCPEgibgwD3aEUV34OQtvELS410ZD0RIPJCRO3mor1nDjz8q8yz/wAosl9bd/Gaj6fz/wAosl9bd/GaQrnvL6+M/GCT30Se+iiouhJ76JPfWzbbjziW2kKcWowlKRJJ8BTfvJlv/td7/wAuv8qHaEpNZk99MrxmQbtlXK7G4QwhWlTimlBKTMQTHOdqVodqJPfWZPefXWKKGmdR7z66NSvnH11iihpnUr5x9dGpXzj66xRQ0zqJ7T66NR7z66xRQZ1HvNGoxEmsUUNMye80alH94+usUUNM6lfOPro1K7z66xRQ0zqV2KProK1H94+usUUNRnUoclH10alfOPrrFFDTOtXzj66NSvnH11iigzqV3n10alfONYooM6lfOPro1K+cfXWKKGnp3ubEnh5+T/vavwIoo9zX5O3H1tX4EUV0Y8Pk/N+yqBn/AJRZL627+M0hT+f+UWS+tu/jNIV4Xl9XHxgoooqNJHA5BOKyqL8wVsIWpsKGxXpIT7SKuuRv3sRwjwy84+rpnrvyt1wzKgSVGfQoV50kFSgkCSTEVd/dNeS1dYrFpEJtLQSB2E7fcmo8c8ZcodcsL3M8EqRYw4vKZVx4FawkFMkCSe8gbVSG8LkHci/YIY/b2+rpQSIbCeZJ5RXoduwfffg/DJgJtrbyt0DvIn7wfXSoetmuGeJMm4pbZvcgWitCJWpskEATHME7+NHnjncdqBe2L9g6ht9MdI2lxtQMhaFciPCl6kc7k1ZW/S70Hk7LLSGWGvmNpHVE9vOZ8ajqrpm9dxRRRRRRRRQFFFFAUUUUBRRRQFFFFAUUUUBRRRQFFFFAUUUUBRRRQene5r8nbj62r8CKKPc1+Ttx9bV+BFFdGPD5HzfsqgZ/5RZL627+M0hT+f8AlFkvrbv4zSFeF5fVx8YKKK26JzQF9GrQowFRsTUadLS5NndN3CW23VNqCglwEpnxginM7nbviG8F3eoZS8EBBU0kiR47mo/o3NOro1R3xWNC9OrSrT3xtRnU3tOp4xyycyzlklgPss9AlPR9TRHKJrg1xLfIbu2Xm2Lli7WHHGXW5QFDkUgERG23LaowMPKb6RLLikTp1BJie6a5kFJIIII2INE6cXS4fcuX1vukFazJgQPQByFc6ypKkkBSSJAIkcweRroLS5IBFu6Qe3QaNOVFBBBgiCK3Q045PRtrXHPSkmKK0orqLa4Mww4YMfENcoMxG57KJsUVstC21lC0qSsGClQgg10TZ3Km0OJtnShZhKggwo+B7aDjRXTyd+J6B2DyOg1ubC9T8a0fHnbP5UNxworoLZ8hRDLhCPjdQ9Xz1hDLriStDa1JTzKUkgUNtKK7qsLxCCtVo+EjcqLSoHsrhQFFbdGvog7oV0ZOnXG0901rRRRRW6WXVtKdS0tTaPjLCSQnzmg0oorqi0uXGFXCLd1TKfjOBBKR6eVByooooCiiig9O9zX5O3H1tX4EUUe5r8nbj62r8CKK6MeHyPm/ZVAz/wAosl9bd/GaQp/P/KLJfW3fxmkK8Ly+rj4x3sW23shbtPGG1upSs+BImrxk7l/hfj6bmW8Y4B0SIlsI07QOXVV/3vVKsMc/kXHkMRLLK3lT81Ik1cmsk3xXwFeW9+Ab/ENhxt47lSf/AIEeqox8nLN9evWXuUWTYdWF3r6hz/clRjzbClMHaXOdtMJgVPO+TrW7cPgKP9WFAD2pUPTXbj9Jx+F4exEiWbbUoDtVAE+uakuCFN2GZfSUw5aYdCiD3mHFD1qqPP8ArtDq4nTj+PC62rocbarNsllM6A2NuXnE+eq/h7JWazrTTxAS44XH1EwEpG6j6pqcwWExuS4WymbyLTy3bVRIKXdIcVE77d5pHGsW7GFeecvG7J+9WENF0L/qkmVRpSeaoHoNGtyS6Pe6baoteKkpaQEIXbNlKRsABKf/AG1N5VeRZ4c4Uxtm495Q+UOkoJ1dkA+A1eylPdQY8p4gxakETcWyUAjl8Y/qqy3i13nGzHD4cV5E3jT0yEmJPIERyPxaMW/jipHukrsV8Vr8j0FQaSHijkV7+2IqQ9zR12zts3fyrora21aZ6pVuf5VSLpksXLiAFaQtQSo/vAEifZV74ceViPcxy2QQoBx97QiUgwdk8jz5mj0ymsJG2Bvrmz9zLM5Fdw4XXnihCioyCdIkf+o+qq9wPjWsjxJbruv9HYWlS5HNRMIT6VR6AasOfuXke5XjQ+tPTXj2tcICdQlRGwAHzajsGGcZ7zsrv2WHnbpu6eaUheoiYbTIEciTv86jEv40wvh1GZ91K9s3AfJ0vF56PmwDHpJj00uni7yXivJXCHNFktl23ZQkdVKUpIbgdm4HrNW/H6Lb3QOI1f7Q2qHE+bSJ/lXk7FrcXhdW2jVogr3+coJHn3IouP5c+l34qcurPgThzHpdc13KQtXWMnYED/q9lN8b3V/YZqyNpcOBnFWzbjpKyAolYTv3k7e2jidHlHH/AA/iQf2dslrY+efuSKV4oy13m83lOHmFFSFvthEjqthCeuSe6YPooxPpI8HZC3yGVzK3FKVb5a6U00lWwI0qPI9umKqJbusFhs5ZqeWhXlbdqQkkBUayT6k+o1yt7tWItMHcJUoRcrulAdwUE/ck+urLx/ZNKzNhb2qwoZS4DykjvISgH7z6aNcZf5f/AB04rvbzF4rha0YfWl9LaHFDUZUoBIE+Ek1XOPsazjOK32rZsNtupS6EjkCecekGrNxGj3x91LE2CUhSLQNSOYgErM+ikM1d22Q4/u8oHW02uLSnruAlJWnZIgbka+7sBoY3Vg4ixlvj/c4xzbJ1OIuyHlf8SFBQ9BEeiqOyy7cPIZZbU44swlCRJUfCr5fIQ77lBUm6TddFelanEgiSVb8wD+9Uf7nKWm8te3zgBXZ2Tjjc9h5T6qNYZWY2oC6weRsrhlh+3CVvq0tkOJKSqYI1AwCDzBO1W3i5y44VassZYBkMeQqYdKtKipS/jGOYOw3rtZ2DVxwTgbe4ldzfZMLSTuogqIUfUKrvHlz5VxlkFTIbWGx/dAH3zQl6spKb4LwTOQYyV9eWrb7VvarLSVuBI6TsncRy7dt6kMJYXyvc7yFratqdub29DCUBQ0piJMzA5ETSuCaVbe51nLsSVXbrduhI5q3G3/VUraMOW+E4PxQUR5XdeUuJG0gHUJ9B9lGcre6iHE5AZRWM8lX5WlWlTQ5g+flHjyrW/wAbdYx1Dd02ElxOtCkLStKh3hSSQa9Fbct9XF+buHOjV0htG3dJOhPxZAHo9VUbPZZGRVaMW7a27SzYDLGv4yx2qPiTR6Y53Komiiiq9Xp3ua/J24+tq/Aiij3Nfk7cfW1fgRRXRjw+R837KoGf+UWS+tu/jNIU/n/lFkvrbv4zSFeF5fVx8YksJmnsE+8/btNuOOtFr9oJASSJ28QI9NC8qlqzuLWxtzbIuiOmlzWSAZCRtsJqNomahZLdrFd8We+Vva++eMYu7q0RobfUtQkfxJHP2VHWecvbPLqyaVBbzhV0oV8VwK5pMdlR1FDpx4Tg4mU1gnsJbWaGrN9QWqVlSyZBO/cYA5dlL5TMNZJVn/m9q3RaIDYQ2tUKSDMGe3c7+NRdFCYyLNkuNFZO8sLp/F2+qw/qxrXBjkDvvuAaynjm9RxMc6i0YS8tronEdbSsevbkPVVYomidGJm/vV392q4W2hudkttiEpHcP++2phfFmvhpGBGNZTbJUFFQcVqJmSar0iiRRbJViynFystaWNm/jLYW9iR0aApe4AiDvSd3nE3mdRlV2DCVJKSWklQQop5Hn4DYd1RE1n+VRJjjFiuONb57iBGbRbsNXAR0biUyUup5QQT3UqnOssXjTtpjGWWm3Q8WdalBax8WTMwO6oeaKq9OKyucbXTnESc6bC0N0hsITOspGxExq7jXNri51h2/faxtoh/IJWl13rkgK5xKtudV2azROjFI5XLnKNWjXkrNum0b6JHRat0895J7z66Zb4ouk32OvHbdh9eNYSywFgx1TIUYO5qFkUSJii9M0sNzxnfPXtzfs21tb3lynQu4bCtYTEdWSQOXOo8ZZAwi8Z5CyekcDin5VrKhMdsdp2io700TQmM+k61xS6zwy5gBYsG2d6ylkq1FUg6ufeBUdi8o/irlTzICg42ppxCuS0KEEUntRQ6YnWuLbxnK2N62wyG8cgotrYglCARHfJO8zUReXTl9ePXbxlx9xTio7yZNcTtzooTGThN2XFN5YYB3ENssqQtzpEOqTKm1cpHj49ldDxjkDk8ZfdEyDjGg0y2AdJERvv3VAUTNE6cU8ji27L195Tbsv219/WWxlKBBkEQZEGoe6uV3b5dWlKRASlCR1UJHICuNE0WSS9hRRRRp6d7mvyduPravwIoo9zX5O3H1tX4EUV0Y8PkfN+yqBn/lFkvrbv4zSFP5/wCUWS+tu/jNIV4Xl9XHxjKZ1DT8advPXrGfxtvd8MWLKkNhSLwIfeCADpbCtZJ/umvM8Ox5TmbNk8lPJnzTv7K9CN+b3gTGW8jynLXqkJnuU6oqPqMems15fLe8RvujveTWWJsktstuOMl18NoAk7Ry7JmuOHwzLXucZm/XCrh5CSlMboQFCD6SD6q145aXl/dATj0LCQhDbWpR2QI1EnwEk1M2CUu8PcUBu7tX2jbjokW7mvo0JSQkHbbZI9tGd6wkQ/uYNpOVv7h4BVuxalSwoSJnY+w0zbKZynufZjIZZCQTcKNopQAUlW0JSe6TEeetODCcXwPnsuIC1DokFQBGw7j4qpTjS2dFlg7ovK03VsHFW4MIQYBJSnkAZoXvmMnZo4Y4OxxZlGRyZDzjsQpCAJCR3cxPpqWVgUWfum45LLaEs3bIfcb0iOR1CO4ke2s+6DbPZDibDWrDC3GNDadaUkp664ifMBU+XUP+6Fd3KSC3isboUe5ROr7qM9Xb/qirvxce6Up5QQi3YuVJ0gDSGkTO3KCAfXUrwzduq4Q4izFyoKWdmpSIQqOae7mPUKqeMUXl5S9WfiWrijPeshI/FVvxWQTgvc1srhSEKF1kOsHEBQ0he+3mRRvPtP8AiNsn05NOL4fy2lVwMiOmJjX0ekEAkeJIrdWQdwvFWWs8mhBYDbyrdpxA0oOklvRPLaBt31CZK3vri+us2yFJbWpV02rkoI6TSFeG59lWHP3ttxZwQnNOICMljlpZfI/fCjE+befXQ+/8GPS5Z+5au4RBubm6DbCtIKkyoCAfQfXWcM5b8RZbB2N4hlT9s2/0w0jrrSTp1Rz5A0+vLI4b4a4XbcQ2pt0Kec1o1EAiQR3EaudUlDGUwryMuiWnGXG1g9oKwVAEeIHLxokm9pBrKPW2PzmPywSu6SjS0XQNaFawFBJ5xBmPCkeEW1vcVY5tE9Z9IVHd2+yp7jZVlnMJj+KLVHRPPq8nuEfxgH/ue4iuHuY23TcXJeI2t2FrnziP51W9/hamylviHj7LYR5tHkfQKQhOkfs1pAhSe4zNIYUO4/3NcpclID6rnoWCUgqSeqDHpJpvgZ9DvEOf4hc6tu2hapPcpRV9wrujLN4DgzAOrQ2oXV50zwcRq6pKiSB3iRBFR5XfE/xFY67VkMrw9jn9Hl1peOIuYSJUlJGx79gRUVx5dpueLLxtuAzbqDSEAQEkAAx6ZqV4EsH3ON0Xdyj4zC7vfnCpAJ88z6arF60/k8hlL5ACm23FPOKJ5BS4Hpkiq9cZOpYfcwWk8TrtnEpW28wrqqEiRBB++kG7y7xdrl7kvftbh/yZGoSSQSVKHiAAP71b+5250fG1jv8AHC0+tBrbOWibziwYdlYDbTyy65OwKlFa1HzDb+7U+y+dO2OFbt/cvyeQXoVcXCm1Ac1IQFgCe6ZJ80Vt7mDQVk7992CwxalSgoSkmdpnwBqYs2G7jhbikJubV5pSAtpu3c1htKU9UH0JHqqJ4RJsOAuIsgoH9ojoE+ciP/f7KMb3Kp6nri+yYdC1F910aT26ido9lWz3T3ujzVvjmiA0xbpUQkASszuY7YionhLFvPcQYh9xMMuXfUJ/eLcKPo5Cu/GZdy/G+RSwnV0RKT3ANp6x9ho9Lrrn+JbFqfs/cuffaE3Fzdhq2IHWEqAIHqVUDxHkVXdljrV8pN5ZdK1cEDmQqAT37CrevJo4X4R4ZGltSXF9M6lxAVsQSSO4jVzrzu+tn7Z5JuNnH0B6J3hW4n76M/H3paiiiq93p3ua/J24+tq/Aiij3Nfk7cfW1fgRRXRjw+R837KoGf8AlFkvrbv4zSFP5/5RZL627+M0hXheX1cfGJDC5FnFX/lb1qq4KUKShIc0QVAieR7DtT+O4nRZP4tbtkX0YtK+ibDumVKUVaj1TykeqoCioXGXlYX+JbS6yWTv3sa4p2/QUAi4A6IEQY6m+23mrXh7iVjBWF/aqsF3Bv2+icV0+gBMEbDSd9zUBRU0nRNaWH/KZhHCbnD7OPWhDi+kU8X5JVIPLTy2G1ZzHFistjLS18iSy9b24t1PhwnUjbYDsmBNV2iqdGK+8G5tWUzNqm4Vou7KwWzbqU4A2uOUg9u/sHdUNYcSP4LMZIXBTkkXqVN3UL06yeZSrfkSRPbVboqaT+ObqRuchaps1WWPt3WGnFhTq3XAtbkchsAABz5VK3/FdlkMPYYpzEuItrEgpCLoAr2jfqdvhVZoqr0SrY9xu265dAYhtLNxbN2vQ9JshtOrkY57jzR21D++rTOOXjbZh1Ns86lx8qcBW5p5AHTAG57DUXRQmEi1ZXi6wzF3YO3OFUGrFOhDCbrqKHcep4CtL7jFvIM37D+NT0V+8HHIc6yAlKQkJMdkHmN57KrFFCfHikLzKdNjWMZboU1aMrU4ApWpS1nYk8hyGwqQ4Y4na4bTdKTYKfeuUdH0gf0aE+A0nfx81V+ii3GWaTC+INGG96LK2NtaOOa7g9Jqce8CqAAPCKeyXFOPyjOMYfw7gYxyNCG03eyxAHWOj+Hsqs0UToi5WvH7dtl7zIpxH7S5bSylIuIDSEgAAdXwqIdz1snh13D2eN6HpnA47cLe1rXBkD4o2qEooTDGH8Jk1YbMW+RS30hYUToJidiP513sswxbov1XNo5cXN6hSC+l/RoCjJgaTufuqJootxlWHh7idrBYzIWSrBVx5ejQ4rp9IAgjYaT841uxxVbtcKqwBxqy04sLcdFyApRkH5kdlVuiiXCVb7bji1tb6wfawiUN49pTdu0m42BVzUeruY/nSrXFFiwjJlvEudNkysOvKuQVJSoyQnqbVWqKaT+PFZ8pxZY5ZzHeUYZXRY9GhDQuuqsbbK6vhUPnMsvN5d/ILaSz0pENpMhIAAA9lIUUamEnAoooo09O9zX5O3H1tX4EUUe5r8nbj62r8CKK6MeHyPm/ZVAz/wAosl9bd/GaQp/P/KLJfW3fxmkK8Ly+rj4wUUUVGhRRRQFFFFAUUUUBRRRQFFFFAUUUUBRU1gcVbZCyydzcoec8kbQW0tLCSpSlaQORqQuOGsc377ssPuPu2Fw2lKw4NPRqMGduad5NGLnJdKrRU1hrDG5XihqxCbhNk+spR+0GsbGJMR7KYyGGsLGwtLtTNzpuLLpiC8BCyvSkDq8okx20LnJdK7RVhVw0hjK4KxeWpRyKWy9pI6hUspIG3MAeuacf4Zxpu8chlVwhN1kFWpbW4CtTYVHSDq7eqh1xUqKm81hmLS08usi55P5W5a6XFBRlPIyAOY+6n7bhrHvYe0fdW8y8/ZvXK3FLBQjSqE7R+956HXNbVWipU4VSeF/fhaiCq5DSET+7pMn1iPQalb/huwtsW69/SGHmrJl8qccBQpxZEtgQOwzQucVWirXkuGbCzx1w6S+y6xZsvanHAUqcXzbAgdm9Zv8AB4bGllN0i7bSu3ZcLvSCCtWkrSBp7EqmaJ/JFToq23mG4dtXbdo+Vh163beDZeSSorSqEDq850b9xNRnE9hjcZkHLOx6bWy8ttzpHAqYCYOwEblXqoszlqFoooo29O9zX5O3H1tX4EUUe5r8nbj62r8CKK6MeHyPm/ZVAz/yiyX1t38ZpCn8/wDKLJfW3fxmkK8Ly+rj4wUUUVGhRRRQFFFFAUUUUBRRRQFFFFAUUUUFm4eydnjcSpJv/J7h+9aU6AlUhlEk8hBknlWreWsGbbiJy0cTbm+IRb2+k/E1yeQgbVW6KMdE5SPD983jc9ZXr09Gw6FKjuqYvOILfKs41Dy0NptUOPOoIISpYUoobEDYQY8AqqtRQuMt2ulpmsUvIcP3j9020bNtwvohatBlSkiY3Mmi0y+GPEGFyr9+EqtrcG5Km1lRcGrY7b8xHgKpdFE/jiZyuUbdw1li2HQ6lpa33nACApxR5Cd9htNTVxmMQqy8iF6HmBjkWyG9C9KXpkuGR+7vvzqmUULhFocyeMc4fvcYHkNnytnoVQs9IhIKSrlttB7O2meIsviMwi6Qi8BIvWywShWzQbCdttt+fmqnUUOj7XHiPK4fMMvIRfArF6ksqUhcBkNhO222+583bS/FGTscu64WsghbaLgJtWwhYDbegAqMj+FOw8aq1FCYaWW/yOOu+OGLtFwgY9lbQDhSr4iAByiZ27qh8zdJvc3e3SFBaXn1rSqIkEkjn4UlRRqYyUUUUUaene5r8nbj62r8CKKPc1+Ttx9bV+BFFdGPD5HzfsqgZ/5RZL627+M0hT+f+UWS+tu/jNIV4Xl9XHxgoooqNCiiigKKKKAooooCiiigK26NekK0K0nkY51rTDd642EdRCihOkEg8pnv76qXf04BKiY0n1Vno3N+orYwdu3up53LvOBzS2hOvUPMk9nr+4ULzD6kiEJCtRUT2EkRyq6jG8/RDQqY0mRvEVsph5AlTS0jxSfP/MUy5k33UaFJQExpgAjsjv7qyMrcBAQUoIEwSDI9tTsbz9FC2tKtJQoEGCCN5rBSpIkpIExuP+++m3sm+8QVIbEGdk89we/wrndXjl2EBaEJCJjSI/75U7LLl6L0UUVGxRRRQFFFFAUUUUBRRRQFFFFB6d7mvyduPravwIoo9zX5O3H1tX4EUV0Y8PkfN+yut57n2Jvb1+7cuLwLfcU4oJWiASZMdXxrl8GuG+k332iP00UVjUdUyy1yPg1w30m++0R+mj4NcN9JvvtEfpoopqL1Zex8GuG+k332iP00fBrhvpN99oj9NFFNQ6svY+DXDfSb77RH6aPg1w30m++0R+miimodWXsfBrhvpN99oj9NHwa4b6TffaI/TRRTUOrL2Pg1w30m++0R+mj4NcN9JvvtEfpoopqHVl7Hwa4b6TffaI/TR8GuG+k332iP00UU1Dqy9j4NcN9JvvtEfprHwa4b6TffaI/TRRTUOrL2z8GuG+k332iP01j4NcN9JvvtEfpoopqHVl7Z+DXDfSb77RH6aPg1w30m++0R+miimodWXsfBrhvpN99oj9NHwa4b6TffaI/TRRTUOrL2Pg1w30m++0R+mj4NcN9JvvtEfpoopqHVl7Hwa4b6TffaI/TR8GuG+k332iP00UU1Dqy9j4NcN9JvvtEfpo+DXDfSb77RH6aKKah1Zex8GuG+k332iP00fBrhvpN99oj9NFFNQ6svY+DXDfSb77RH6aPg1w30m++0R+miimodWXtO4PB2uAsl2lo46tC3C4S6QTJAHYB3UUUV6ThxfJ5V/9k=%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14838" y="6531426"/>
            <a:ext cx="2904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hlinkClick r:id="rId2"/>
              </a:rPr>
              <a:t>http://www.livescience.com/4949-sugar-changed-world.html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2604" y="969288"/>
            <a:ext cx="792162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“</a:t>
            </a:r>
            <a:r>
              <a:rPr lang="en-US" sz="5400" dirty="0" smtClean="0">
                <a:solidFill>
                  <a:schemeClr val="bg1"/>
                </a:solidFill>
              </a:rPr>
              <a:t>Sugar </a:t>
            </a:r>
            <a:r>
              <a:rPr lang="en-US" sz="5400" dirty="0">
                <a:solidFill>
                  <a:schemeClr val="bg1"/>
                </a:solidFill>
              </a:rPr>
              <a:t>slavery </a:t>
            </a:r>
            <a:endParaRPr lang="en-US" sz="5400" dirty="0" smtClean="0">
              <a:solidFill>
                <a:schemeClr val="bg1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was </a:t>
            </a:r>
            <a:r>
              <a:rPr lang="en-US" sz="3600" dirty="0">
                <a:solidFill>
                  <a:schemeClr val="bg1"/>
                </a:solidFill>
              </a:rPr>
              <a:t>the key component in </a:t>
            </a:r>
            <a:r>
              <a:rPr lang="en-US" sz="3600" dirty="0" smtClean="0">
                <a:solidFill>
                  <a:schemeClr val="bg1"/>
                </a:solidFill>
              </a:rPr>
              <a:t>. . . ‘The </a:t>
            </a:r>
            <a:r>
              <a:rPr lang="en-US" sz="3600" dirty="0">
                <a:solidFill>
                  <a:schemeClr val="bg1"/>
                </a:solidFill>
              </a:rPr>
              <a:t>Trade Triangle</a:t>
            </a:r>
            <a:r>
              <a:rPr lang="en-US" sz="3600" dirty="0" smtClean="0">
                <a:solidFill>
                  <a:schemeClr val="bg1"/>
                </a:solidFill>
              </a:rPr>
              <a:t>,’ </a:t>
            </a:r>
            <a:r>
              <a:rPr lang="en-US" sz="3600" dirty="0">
                <a:solidFill>
                  <a:schemeClr val="bg1"/>
                </a:solidFill>
              </a:rPr>
              <a:t>a network whereby slaves were sent to work on New World plantations, the product of their labor was sent to a European capital to be sold and other goods were brought to Africa to purchase more slaves</a:t>
            </a:r>
            <a:r>
              <a:rPr lang="en-US" sz="3600" dirty="0" smtClean="0">
                <a:solidFill>
                  <a:schemeClr val="bg1"/>
                </a:solidFill>
              </a:rPr>
              <a:t>.”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8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ntz_Sweetness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 contrast="-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3552" y="330200"/>
            <a:ext cx="3136900" cy="5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762000" y="5429071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s-ES" sz="2400" b="1" dirty="0" err="1" smtClean="0">
                <a:solidFill>
                  <a:srgbClr val="FFFFFF"/>
                </a:solidFill>
              </a:rPr>
              <a:t>Sidney</a:t>
            </a:r>
            <a:r>
              <a:rPr kumimoji="1" lang="es-ES" sz="2400" b="1" dirty="0" smtClean="0">
                <a:solidFill>
                  <a:srgbClr val="FFFFFF"/>
                </a:solidFill>
              </a:rPr>
              <a:t> W. </a:t>
            </a:r>
            <a:r>
              <a:rPr kumimoji="1" lang="es-ES" sz="2400" b="1" dirty="0" err="1" smtClean="0">
                <a:solidFill>
                  <a:srgbClr val="FFFFFF"/>
                </a:solidFill>
              </a:rPr>
              <a:t>Mintz’s</a:t>
            </a:r>
            <a:endParaRPr kumimoji="1" lang="es-ES" sz="2400" b="1" dirty="0" smtClean="0">
              <a:solidFill>
                <a:srgbClr val="FFFFFF"/>
              </a:solidFill>
            </a:endParaRPr>
          </a:p>
          <a:p>
            <a:pPr algn="ctr"/>
            <a:r>
              <a:rPr kumimoji="1" lang="es-ES" sz="2400" b="1" dirty="0" err="1" smtClean="0">
                <a:solidFill>
                  <a:srgbClr val="FFFFFF"/>
                </a:solidFill>
              </a:rPr>
              <a:t>classic</a:t>
            </a:r>
            <a:r>
              <a:rPr kumimoji="1" lang="es-ES" sz="2400" b="1" dirty="0" smtClean="0">
                <a:solidFill>
                  <a:srgbClr val="FFFFFF"/>
                </a:solidFill>
              </a:rPr>
              <a:t> </a:t>
            </a:r>
            <a:r>
              <a:rPr kumimoji="1" lang="es-ES" sz="2400" b="1" dirty="0" err="1" smtClean="0">
                <a:solidFill>
                  <a:srgbClr val="FFFFFF"/>
                </a:solidFill>
              </a:rPr>
              <a:t>anthropological</a:t>
            </a:r>
            <a:r>
              <a:rPr kumimoji="1" lang="es-ES" sz="2400" b="1" dirty="0" smtClean="0">
                <a:solidFill>
                  <a:srgbClr val="FFFFFF"/>
                </a:solidFill>
              </a:rPr>
              <a:t> </a:t>
            </a:r>
            <a:r>
              <a:rPr kumimoji="1" lang="es-ES" sz="2400" b="1" dirty="0" err="1" smtClean="0">
                <a:solidFill>
                  <a:srgbClr val="FFFFFF"/>
                </a:solidFill>
              </a:rPr>
              <a:t>work</a:t>
            </a:r>
            <a:r>
              <a:rPr kumimoji="1" lang="es-ES" sz="2400" b="1" dirty="0" smtClean="0">
                <a:solidFill>
                  <a:srgbClr val="FFFFFF"/>
                </a:solidFill>
              </a:rPr>
              <a:t> </a:t>
            </a:r>
            <a:r>
              <a:rPr kumimoji="1" lang="es-ES" sz="2400" b="1" dirty="0" err="1">
                <a:solidFill>
                  <a:srgbClr val="FFFFFF"/>
                </a:solidFill>
              </a:rPr>
              <a:t>on</a:t>
            </a:r>
            <a:r>
              <a:rPr kumimoji="1" lang="es-ES" sz="2400" b="1" dirty="0">
                <a:solidFill>
                  <a:srgbClr val="FFFFFF"/>
                </a:solidFill>
              </a:rPr>
              <a:t> </a:t>
            </a:r>
            <a:r>
              <a:rPr kumimoji="1" lang="es-ES" sz="2400" b="1" dirty="0" err="1" smtClean="0">
                <a:solidFill>
                  <a:srgbClr val="FFFFFF"/>
                </a:solidFill>
              </a:rPr>
              <a:t>food</a:t>
            </a:r>
            <a:endParaRPr kumimoji="1" lang="es-ES" sz="2400" b="1" dirty="0" smtClean="0">
              <a:solidFill>
                <a:srgbClr val="FFFFFF"/>
              </a:solidFill>
            </a:endParaRPr>
          </a:p>
          <a:p>
            <a:pPr algn="ctr"/>
            <a:r>
              <a:rPr kumimoji="1" lang="es-ES" sz="2400" b="1" dirty="0" smtClean="0">
                <a:solidFill>
                  <a:srgbClr val="FFFFFF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3859" y="6321623"/>
            <a:ext cx="1887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Penguin Books, 1985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4941614" cy="6400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2115456" y="2942772"/>
            <a:ext cx="4822372" cy="647700"/>
          </a:xfrm>
          <a:prstGeom prst="rect">
            <a:avLst/>
          </a:pr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981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Verdana" pitchFamily="34" charset="0"/>
              </a:rPr>
              <a:t> </a:t>
            </a:r>
            <a:r>
              <a:rPr lang="en-US" altLang="en-US" sz="4000" b="1" dirty="0" smtClean="0">
                <a:latin typeface="Verdana" pitchFamily="34" charset="0"/>
              </a:rPr>
              <a:t>Mechanisms of Change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525588"/>
            <a:ext cx="7769225" cy="49514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discovery / invention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diffusion</a:t>
            </a:r>
          </a:p>
          <a:p>
            <a:pPr marL="865188" lvl="1" indent="-407988" eaLnBrk="1" hangingPunct="1">
              <a:lnSpc>
                <a:spcPct val="150000"/>
              </a:lnSpc>
            </a:pPr>
            <a:r>
              <a:rPr lang="en-US" altLang="en-US" b="1" dirty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i</a:t>
            </a:r>
            <a:r>
              <a:rPr lang="en-US" altLang="en-US" b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ncluding “stimulus diffusion”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migration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adaptation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</a:rPr>
              <a:t>evolution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devolution (cultural loss) . . .</a:t>
            </a:r>
          </a:p>
          <a:p>
            <a:pPr eaLnBrk="1" hangingPunct="1"/>
            <a:endParaRPr lang="en-US" altLang="en-US" sz="24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7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621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990600" y="5715000"/>
            <a:ext cx="7086600" cy="99131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t</a:t>
            </a:r>
            <a:r>
              <a:rPr kumimoji="1" lang="en-US" sz="2400" b="1" dirty="0" smtClean="0">
                <a:solidFill>
                  <a:srgbClr val="000000"/>
                </a:solidFill>
              </a:rPr>
              <a:t>he banana we know, the </a:t>
            </a:r>
            <a:r>
              <a:rPr kumimoji="1" lang="en-US" sz="2400" b="1" dirty="0" err="1" smtClean="0">
                <a:solidFill>
                  <a:srgbClr val="000000"/>
                </a:solidFill>
              </a:rPr>
              <a:t>Cavandish</a:t>
            </a:r>
            <a:r>
              <a:rPr kumimoji="1" lang="en-US" sz="2400" b="1" dirty="0" smtClean="0">
                <a:solidFill>
                  <a:srgbClr val="000000"/>
                </a:solidFill>
              </a:rPr>
              <a:t>, will</a:t>
            </a:r>
          </a:p>
          <a:p>
            <a:pPr marL="347663"/>
            <a:r>
              <a:rPr kumimoji="1" lang="en-US" sz="2400" b="1" dirty="0">
                <a:solidFill>
                  <a:srgbClr val="000000"/>
                </a:solidFill>
              </a:rPr>
              <a:t>m</a:t>
            </a:r>
            <a:r>
              <a:rPr kumimoji="1" lang="en-US" sz="2400" b="1" dirty="0" smtClean="0">
                <a:solidFill>
                  <a:srgbClr val="000000"/>
                </a:solidFill>
              </a:rPr>
              <a:t>ost likely disappear in the next 20-30 years</a:t>
            </a:r>
          </a:p>
        </p:txBody>
      </p:sp>
      <p:pic>
        <p:nvPicPr>
          <p:cNvPr id="11266" name="Picture 2" descr="Banana: The Fate of the Fruit that Changed the World, Dan Koeppe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3657600" cy="55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05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.imgur.com/LmEZwW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1219200"/>
            <a:ext cx="9144000" cy="358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19628" y="5105400"/>
            <a:ext cx="7086600" cy="152471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15887" algn="ctr"/>
            <a:r>
              <a:rPr kumimoji="1" lang="en-US" sz="2800" b="1" dirty="0" smtClean="0">
                <a:solidFill>
                  <a:schemeClr val="bg1"/>
                </a:solidFill>
              </a:rPr>
              <a:t>. . . like the “</a:t>
            </a:r>
            <a:r>
              <a:rPr kumimoji="1" lang="en-US" sz="2800" b="1" dirty="0" err="1" smtClean="0">
                <a:solidFill>
                  <a:schemeClr val="bg1"/>
                </a:solidFill>
              </a:rPr>
              <a:t>Gros</a:t>
            </a:r>
            <a:r>
              <a:rPr kumimoji="1" lang="en-US" sz="2800" b="1" dirty="0" smtClean="0">
                <a:solidFill>
                  <a:schemeClr val="bg1"/>
                </a:solidFill>
              </a:rPr>
              <a:t> Michel” did in the 1950s as a result of </a:t>
            </a:r>
          </a:p>
          <a:p>
            <a:pPr marL="115887" algn="ctr"/>
            <a:r>
              <a:rPr kumimoji="1" lang="en-US" sz="2800" b="1" dirty="0" smtClean="0">
                <a:solidFill>
                  <a:schemeClr val="bg1"/>
                </a:solidFill>
              </a:rPr>
              <a:t>Panama Disease</a:t>
            </a:r>
          </a:p>
        </p:txBody>
      </p:sp>
    </p:spTree>
    <p:extLst>
      <p:ext uri="{BB962C8B-B14F-4D97-AF65-F5344CB8AC3E}">
        <p14:creationId xmlns:p14="http://schemas.microsoft.com/office/powerpoint/2010/main" val="15791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621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19200" y="5181600"/>
            <a:ext cx="6934200" cy="11049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p</a:t>
            </a:r>
            <a:r>
              <a:rPr kumimoji="1" lang="en-US" sz="2400" b="1" dirty="0" smtClean="0">
                <a:solidFill>
                  <a:srgbClr val="000000"/>
                </a:solidFill>
              </a:rPr>
              <a:t>robably first domesticated in New Guinea</a:t>
            </a:r>
          </a:p>
          <a:p>
            <a:pPr marL="347663" indent="-231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“banana” = probably West African</a:t>
            </a:r>
          </a:p>
        </p:txBody>
      </p:sp>
    </p:spTree>
    <p:extLst>
      <p:ext uri="{BB962C8B-B14F-4D97-AF65-F5344CB8AC3E}">
        <p14:creationId xmlns:p14="http://schemas.microsoft.com/office/powerpoint/2010/main" val="155220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Verdana" pitchFamily="34" charset="0"/>
              </a:rPr>
              <a:t> </a:t>
            </a:r>
            <a:r>
              <a:rPr lang="en-US" altLang="en-US" sz="4000" b="1" dirty="0" smtClean="0">
                <a:latin typeface="Verdana" pitchFamily="34" charset="0"/>
              </a:rPr>
              <a:t>Mechanisms of Change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525588"/>
            <a:ext cx="7769225" cy="49514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discovery / invention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diffusion</a:t>
            </a:r>
          </a:p>
          <a:p>
            <a:pPr marL="865188" lvl="1" indent="-407988" eaLnBrk="1" hangingPunct="1">
              <a:lnSpc>
                <a:spcPct val="150000"/>
              </a:lnSpc>
            </a:pPr>
            <a:r>
              <a:rPr lang="en-US" altLang="en-US" b="1" dirty="0">
                <a:latin typeface="Verdana" pitchFamily="34" charset="0"/>
              </a:rPr>
              <a:t>i</a:t>
            </a:r>
            <a:r>
              <a:rPr lang="en-US" altLang="en-US" b="1" dirty="0" smtClean="0">
                <a:latin typeface="Verdana" pitchFamily="34" charset="0"/>
              </a:rPr>
              <a:t>ncluding “stimulus diffusion”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>
                <a:latin typeface="Verdana" pitchFamily="34" charset="0"/>
              </a:rPr>
              <a:t>migration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adaptation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evolution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smtClean="0">
                <a:latin typeface="Verdana" pitchFamily="34" charset="0"/>
              </a:rPr>
              <a:t>devolution (cultural loss) . . .</a:t>
            </a:r>
          </a:p>
          <a:p>
            <a:pPr eaLnBrk="1" hangingPunct="1"/>
            <a:endParaRPr lang="en-US" altLang="en-US" sz="24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7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737068"/>
            <a:ext cx="7315200" cy="188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0000"/>
                </a:solidFill>
              </a:rPr>
              <a:t>t</a:t>
            </a:r>
            <a:r>
              <a:rPr lang="en-US" sz="4400" b="1" dirty="0" smtClean="0">
                <a:solidFill>
                  <a:srgbClr val="000000"/>
                </a:solidFill>
              </a:rPr>
              <a:t>he banana </a:t>
            </a:r>
            <a:r>
              <a:rPr lang="en-US" sz="4400" b="1" i="1" dirty="0" smtClean="0">
                <a:solidFill>
                  <a:srgbClr val="000000"/>
                </a:solidFill>
              </a:rPr>
              <a:t>split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i="1" dirty="0" smtClean="0">
                <a:solidFill>
                  <a:srgbClr val="000000"/>
                </a:solidFill>
              </a:rPr>
              <a:t>is</a:t>
            </a:r>
            <a:r>
              <a:rPr lang="en-US" sz="4400" b="1" dirty="0" smtClean="0">
                <a:solidFill>
                  <a:srgbClr val="000000"/>
                </a:solidFill>
              </a:rPr>
              <a:t> American . . .</a:t>
            </a:r>
            <a:endParaRPr lang="en-US" sz="44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779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0" y="874550"/>
            <a:ext cx="7772400" cy="50937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The organization of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i="1" dirty="0" smtClean="0">
                <a:solidFill>
                  <a:srgbClr val="000000"/>
                </a:solidFill>
              </a:rPr>
              <a:t>Sweet Treats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for the most part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followed . . .</a:t>
            </a: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6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The Banana Split 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20" y="319314"/>
            <a:ext cx="4145280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187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737068"/>
            <a:ext cx="7315200" cy="351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DAEDEF">
                    <a:lumMod val="90000"/>
                  </a:srgbClr>
                </a:solidFill>
              </a:rPr>
              <a:t>t</a:t>
            </a:r>
            <a:r>
              <a:rPr lang="en-US" sz="4400" b="1" dirty="0" smtClean="0">
                <a:solidFill>
                  <a:srgbClr val="DAEDEF">
                    <a:lumMod val="90000"/>
                  </a:srgbClr>
                </a:solidFill>
              </a:rPr>
              <a:t>he banana split </a:t>
            </a:r>
            <a:r>
              <a:rPr lang="en-US" sz="4400" b="1" i="1" dirty="0" smtClean="0">
                <a:solidFill>
                  <a:srgbClr val="DAEDEF">
                    <a:lumMod val="90000"/>
                  </a:srgbClr>
                </a:solidFill>
              </a:rPr>
              <a:t>is</a:t>
            </a:r>
            <a:r>
              <a:rPr lang="en-US" sz="4400" b="1" dirty="0" smtClean="0">
                <a:solidFill>
                  <a:srgbClr val="DAEDEF">
                    <a:lumMod val="90000"/>
                  </a:srgbClr>
                </a:solidFill>
              </a:rPr>
              <a:t> American . . . </a:t>
            </a:r>
            <a:r>
              <a:rPr lang="en-US" sz="4400" b="1" dirty="0" smtClean="0">
                <a:solidFill>
                  <a:srgbClr val="000000"/>
                </a:solidFill>
              </a:rPr>
              <a:t>and . . .</a:t>
            </a:r>
            <a:endParaRPr lang="en-US" sz="4400" b="1" dirty="0">
              <a:solidFill>
                <a:srgbClr val="000000"/>
              </a:solidFill>
            </a:endParaRP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srgbClr val="000000"/>
                </a:solidFill>
              </a:rPr>
              <a:t>it’s a good example of . . .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i="1" dirty="0" smtClean="0">
                <a:solidFill>
                  <a:srgbClr val="000000"/>
                </a:solidFill>
              </a:rPr>
              <a:t>adaptation</a:t>
            </a:r>
            <a:r>
              <a:rPr lang="en-US" sz="4400" b="1" dirty="0" smtClean="0">
                <a:solidFill>
                  <a:srgbClr val="000000"/>
                </a:solidFill>
              </a:rPr>
              <a:t> . . .</a:t>
            </a:r>
          </a:p>
        </p:txBody>
      </p:sp>
    </p:spTree>
    <p:extLst>
      <p:ext uri="{BB962C8B-B14F-4D97-AF65-F5344CB8AC3E}">
        <p14:creationId xmlns:p14="http://schemas.microsoft.com/office/powerpoint/2010/main" val="3247120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4400" y="2737068"/>
            <a:ext cx="7315200" cy="33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DAEDEF">
                    <a:lumMod val="90000"/>
                  </a:srgbClr>
                </a:solidFill>
              </a:rPr>
              <a:t>t</a:t>
            </a:r>
            <a:r>
              <a:rPr lang="en-US" sz="4400" b="1" dirty="0" smtClean="0">
                <a:solidFill>
                  <a:srgbClr val="DAEDEF">
                    <a:lumMod val="90000"/>
                  </a:srgbClr>
                </a:solidFill>
              </a:rPr>
              <a:t>he banana split </a:t>
            </a:r>
            <a:r>
              <a:rPr lang="en-US" sz="4400" b="1" i="1" dirty="0" smtClean="0">
                <a:solidFill>
                  <a:srgbClr val="DAEDEF">
                    <a:lumMod val="90000"/>
                  </a:srgbClr>
                </a:solidFill>
              </a:rPr>
              <a:t>is</a:t>
            </a:r>
            <a:r>
              <a:rPr lang="en-US" sz="4400" b="1" dirty="0" smtClean="0">
                <a:solidFill>
                  <a:srgbClr val="DAEDEF">
                    <a:lumMod val="90000"/>
                  </a:srgbClr>
                </a:solidFill>
              </a:rPr>
              <a:t> American . . . and . . .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4400" b="1" dirty="0" smtClean="0">
                <a:solidFill>
                  <a:srgbClr val="000000"/>
                </a:solidFill>
              </a:rPr>
              <a:t>it’s made with foreign parts</a:t>
            </a:r>
          </a:p>
        </p:txBody>
      </p:sp>
    </p:spTree>
    <p:extLst>
      <p:ext uri="{BB962C8B-B14F-4D97-AF65-F5344CB8AC3E}">
        <p14:creationId xmlns:p14="http://schemas.microsoft.com/office/powerpoint/2010/main" val="3564161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fifthgroup.com/wp-content/uploads/2014/05/banana-spl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http://fifthgroup.com/blog/eccos-sunday-share-kids-food/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1758" y="2619345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France-Chile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5508" y="4129314"/>
            <a:ext cx="2954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b="1" dirty="0">
                <a:solidFill>
                  <a:srgbClr val="000000"/>
                </a:solidFill>
              </a:rPr>
              <a:t>New Guinea </a:t>
            </a:r>
            <a:r>
              <a:rPr lang="en-US" b="1" dirty="0" smtClean="0">
                <a:solidFill>
                  <a:srgbClr val="000000"/>
                </a:solidFill>
              </a:rPr>
              <a:t>–West Africa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67716" y="3352800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Honduras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9067" y="298346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Brazil-Paraguay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81269" y="359306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Mexico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0276" y="395357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Brazil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1629228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Croatia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78269" y="17526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Italy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371526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Sicily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75114" y="2988677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Sicily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78069" y="332053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Sicily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388" name="Picture 4" descr="Flag of  Fra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19" y="5200944"/>
            <a:ext cx="1428750" cy="95250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Flag of  Ch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37730"/>
            <a:ext cx="1428750" cy="95250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Flag of Sici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553" y="1130236"/>
            <a:ext cx="1512093" cy="99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Flag of  Braz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13" y="5403112"/>
            <a:ext cx="13620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Flag of Papua New Guine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82" y="5134655"/>
            <a:ext cx="1446770" cy="10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Flag of  Senega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19" y="80010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Flag of  Hondura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868" y="171448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2" name="Picture 18" descr="Flag of  Croati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16" y="323850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4" name="Picture 20" descr="Flag of the United State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588" y="5257254"/>
            <a:ext cx="2364011" cy="12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332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700314"/>
            <a:ext cx="3986784" cy="54864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505218"/>
            <a:ext cx="7772400" cy="583236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48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“the anthropological perspective” 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emphasizes </a:t>
            </a:r>
            <a:r>
              <a:rPr kumimoji="1" lang="en-US" sz="4800" b="1" dirty="0">
                <a:solidFill>
                  <a:srgbClr val="000000"/>
                </a:solidFill>
              </a:rPr>
              <a:t>. . </a:t>
            </a:r>
            <a:r>
              <a:rPr kumimoji="1" lang="en-US" sz="4800" b="1" dirty="0" smtClean="0">
                <a:solidFill>
                  <a:srgbClr val="000000"/>
                </a:solidFill>
              </a:rPr>
              <a:t>.</a:t>
            </a: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41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482813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b="1" dirty="0" smtClean="0">
                <a:solidFill>
                  <a:srgbClr val="000000"/>
                </a:solidFill>
              </a:rPr>
              <a:t>1.	</a:t>
            </a:r>
            <a:r>
              <a:rPr lang="en-US" sz="2400" dirty="0" smtClean="0"/>
              <a:t>the</a:t>
            </a:r>
            <a:r>
              <a:rPr lang="en-US" dirty="0" smtClean="0"/>
              <a:t> </a:t>
            </a:r>
            <a:r>
              <a:rPr lang="en-US" b="1" dirty="0" smtClean="0"/>
              <a:t>four fields </a:t>
            </a:r>
            <a:r>
              <a:rPr lang="en-US" sz="2400" dirty="0" smtClean="0"/>
              <a:t>of general anthropology</a:t>
            </a:r>
            <a:endParaRPr lang="en-US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/>
              <a:t>culture </a:t>
            </a:r>
            <a:r>
              <a:rPr lang="en-US" sz="1600" dirty="0" smtClean="0"/>
              <a:t>as a</a:t>
            </a:r>
            <a:r>
              <a:rPr lang="en-US" sz="2000" dirty="0" smtClean="0"/>
              <a:t> </a:t>
            </a:r>
            <a:r>
              <a:rPr lang="en-US" sz="2400" b="1" dirty="0" smtClean="0"/>
              <a:t>primary</a:t>
            </a:r>
            <a:r>
              <a:rPr lang="en-US" sz="2000" dirty="0" smtClean="0"/>
              <a:t> </a:t>
            </a:r>
            <a:r>
              <a:rPr lang="en-US" sz="2400" b="1" dirty="0" smtClean="0"/>
              <a:t>concept</a:t>
            </a:r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/>
              <a:t>comparative method</a:t>
            </a:r>
            <a:r>
              <a:rPr lang="en-US" dirty="0" smtClean="0"/>
              <a:t> </a:t>
            </a:r>
            <a:r>
              <a:rPr lang="en-US" sz="1800" dirty="0" smtClean="0"/>
              <a:t>as</a:t>
            </a:r>
            <a:r>
              <a:rPr lang="en-US" sz="2400" dirty="0" smtClean="0"/>
              <a:t> </a:t>
            </a:r>
            <a:r>
              <a:rPr lang="en-US" sz="2400" b="1" dirty="0" smtClean="0"/>
              <a:t>major approach</a:t>
            </a:r>
            <a:endParaRPr lang="en-US" b="1" dirty="0" smtClean="0"/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/>
              <a:t>holism</a:t>
            </a:r>
            <a:r>
              <a:rPr lang="en-US" dirty="0" smtClean="0"/>
              <a:t> </a:t>
            </a:r>
            <a:r>
              <a:rPr lang="en-US" sz="1800" dirty="0" smtClean="0"/>
              <a:t>as a</a:t>
            </a:r>
            <a:r>
              <a:rPr lang="en-US" sz="2400" dirty="0" smtClean="0"/>
              <a:t> </a:t>
            </a:r>
            <a:r>
              <a:rPr lang="en-US" sz="2400" b="1" dirty="0" smtClean="0"/>
              <a:t>primary theoretical goal</a:t>
            </a:r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/>
              <a:t>fieldwork</a:t>
            </a:r>
            <a:r>
              <a:rPr lang="en-US" dirty="0" smtClean="0"/>
              <a:t> </a:t>
            </a:r>
            <a:r>
              <a:rPr lang="en-US" sz="1800" dirty="0" smtClean="0"/>
              <a:t>as a</a:t>
            </a:r>
            <a:r>
              <a:rPr lang="en-US" sz="2400" dirty="0" smtClean="0"/>
              <a:t> </a:t>
            </a:r>
            <a:r>
              <a:rPr lang="en-US" sz="2400" b="1" dirty="0" smtClean="0"/>
              <a:t>primary research technique</a:t>
            </a:r>
            <a:r>
              <a:rPr lang="en-US" sz="2400" dirty="0" smtClean="0"/>
              <a:t> (living and talking with real people)</a:t>
            </a: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53043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27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6" y="2770380"/>
            <a:ext cx="7639045" cy="3482813"/>
          </a:xfrm>
        </p:spPr>
        <p:txBody>
          <a:bodyPr wrap="square">
            <a:spAutoFit/>
          </a:bodyPr>
          <a:lstStyle/>
          <a:p>
            <a:pPr marL="457200" indent="-457200" eaLnBrk="1" hangingPunct="1">
              <a:buNone/>
              <a:tabLst>
                <a:tab pos="457200" algn="l"/>
              </a:tabLst>
            </a:pPr>
            <a:r>
              <a:rPr lang="en-US" sz="3600" b="1" dirty="0" smtClean="0">
                <a:solidFill>
                  <a:srgbClr val="000000"/>
                </a:solidFill>
              </a:rPr>
              <a:t>1.	</a:t>
            </a:r>
            <a:r>
              <a:rPr lang="en-US" sz="2800" dirty="0" smtClean="0"/>
              <a:t>the</a:t>
            </a:r>
            <a:r>
              <a:rPr lang="en-US" sz="3600" dirty="0" smtClean="0"/>
              <a:t> </a:t>
            </a:r>
            <a:r>
              <a:rPr lang="en-US" sz="3600" b="1" dirty="0" smtClean="0"/>
              <a:t>four fields </a:t>
            </a:r>
            <a:r>
              <a:rPr lang="en-US" sz="2800" dirty="0" smtClean="0"/>
              <a:t>of general anthropology</a:t>
            </a:r>
            <a:endParaRPr lang="en-US" sz="3600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0"/>
              </a:lnSpc>
              <a:buFont typeface="Wingdings" pitchFamily="2" charset="2"/>
              <a:buNone/>
              <a:tabLst>
                <a:tab pos="0" algn="l"/>
              </a:tabLst>
            </a:pPr>
            <a:endParaRPr lang="en-US" b="1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culture </a:t>
            </a:r>
            <a:r>
              <a:rPr lang="en-US" sz="2000" dirty="0" smtClean="0">
                <a:solidFill>
                  <a:schemeClr val="accent5">
                    <a:lumMod val="90000"/>
                  </a:schemeClr>
                </a:solidFill>
              </a:rPr>
              <a:t>as a primary concept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comparative method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major approach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holism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theoretical goal</a:t>
            </a:r>
            <a:endParaRPr lang="en-US" dirty="0" smtClean="0">
              <a:solidFill>
                <a:schemeClr val="accent5">
                  <a:lumMod val="90000"/>
                </a:schemeClr>
              </a:solidFill>
            </a:endParaRPr>
          </a:p>
          <a:p>
            <a:pPr marL="457200" indent="-457200" eaLnBrk="1" hangingPunct="1">
              <a:buAutoNum type="arabicPeriod" startAt="2"/>
              <a:tabLst>
                <a:tab pos="457200" algn="l"/>
              </a:tabLst>
            </a:pPr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fieldwork</a:t>
            </a:r>
            <a:r>
              <a:rPr lang="en-US" dirty="0" smtClean="0">
                <a:solidFill>
                  <a:schemeClr val="accent5">
                    <a:lumMod val="9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5">
                    <a:lumMod val="90000"/>
                  </a:schemeClr>
                </a:solidFill>
              </a:rPr>
              <a:t>as a primary research technique (talking with real people)</a:t>
            </a:r>
            <a:endParaRPr lang="en-US" b="1" dirty="0" smtClean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7458" y="1676400"/>
            <a:ext cx="845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000000"/>
                </a:solidFill>
              </a:rPr>
              <a:t>T</a:t>
            </a:r>
            <a:r>
              <a:rPr lang="en-US" sz="3200" b="1" dirty="0" smtClean="0">
                <a:solidFill>
                  <a:srgbClr val="000000"/>
                </a:solidFill>
              </a:rPr>
              <a:t>he Main Characteristics of Anthropology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48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857500"/>
            <a:ext cx="7772400" cy="1143000"/>
          </a:xfrm>
        </p:spPr>
        <p:txBody>
          <a:bodyPr/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71134" y="2456594"/>
            <a:ext cx="5367866" cy="388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archaeology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endParaRPr kumimoji="1" lang="en-US" sz="1000" b="1" dirty="0" smtClean="0">
              <a:solidFill>
                <a:srgbClr val="000000"/>
              </a:solidFill>
              <a:latin typeface="Verdana" pitchFamily="34" charset="0"/>
            </a:endParaRPr>
          </a:p>
          <a:p>
            <a:pPr indent="3476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000000"/>
                </a:solidFill>
                <a:latin typeface="Verdana" pitchFamily="34" charset="0"/>
              </a:rPr>
              <a:t>b</a:t>
            </a: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iological / physical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1775" algn="l"/>
              </a:tabLst>
              <a:defRPr/>
            </a:pPr>
            <a:r>
              <a:rPr kumimoji="1" lang="en-US" sz="2400" dirty="0" smtClean="0">
                <a:solidFill>
                  <a:srgbClr val="000000"/>
                </a:solidFill>
                <a:latin typeface="Verdana" pitchFamily="34" charset="0"/>
              </a:rPr>
              <a:t>(biophysical)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linguistics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endParaRPr kumimoji="1" lang="en-US" sz="1000" b="1" dirty="0" smtClean="0">
              <a:solidFill>
                <a:srgbClr val="000000"/>
              </a:solidFill>
              <a:latin typeface="Verdana" pitchFamily="34" charset="0"/>
            </a:endParaRPr>
          </a:p>
          <a:p>
            <a:pPr indent="3476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000000"/>
                </a:solidFill>
                <a:latin typeface="Verdana" pitchFamily="34" charset="0"/>
              </a:rPr>
              <a:t>cultural / </a:t>
            </a: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social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1775" algn="l"/>
              </a:tabLst>
              <a:defRPr/>
            </a:pPr>
            <a:r>
              <a:rPr kumimoji="1" lang="en-US" sz="2400" dirty="0" smtClean="0">
                <a:solidFill>
                  <a:srgbClr val="000000"/>
                </a:solidFill>
                <a:latin typeface="Verdana" pitchFamily="34" charset="0"/>
              </a:rPr>
              <a:t>(sociocultural)</a:t>
            </a:r>
            <a:endParaRPr kumimoji="1" lang="en-US" sz="2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1462445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 smtClean="0">
                <a:solidFill>
                  <a:srgbClr val="000000"/>
                </a:solidFill>
              </a:rPr>
              <a:t>fourfold approach </a:t>
            </a:r>
            <a:r>
              <a:rPr lang="en-US" sz="2000" dirty="0" smtClean="0">
                <a:solidFill>
                  <a:srgbClr val="000000"/>
                </a:solidFill>
              </a:rPr>
              <a:t>of American Anthropology . . . </a:t>
            </a:r>
          </a:p>
        </p:txBody>
      </p:sp>
    </p:spTree>
    <p:extLst>
      <p:ext uri="{BB962C8B-B14F-4D97-AF65-F5344CB8AC3E}">
        <p14:creationId xmlns:p14="http://schemas.microsoft.com/office/powerpoint/2010/main" val="3494602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857500"/>
            <a:ext cx="7772400" cy="1143000"/>
          </a:xfrm>
        </p:spPr>
        <p:txBody>
          <a:bodyPr/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57400" y="2826140"/>
            <a:ext cx="5367866" cy="344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4000" b="1" dirty="0" smtClean="0">
                <a:solidFill>
                  <a:srgbClr val="000000"/>
                </a:solidFill>
                <a:latin typeface="Verdana" pitchFamily="34" charset="0"/>
              </a:rPr>
              <a:t>archaeology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b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iological / physical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l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inguistics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cultural / 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social</a:t>
            </a:r>
            <a:endParaRPr kumimoji="1" lang="en-US" sz="3200" b="1" dirty="0">
              <a:solidFill>
                <a:srgbClr val="DAEDEF">
                  <a:lumMod val="90000"/>
                </a:srgbClr>
              </a:solidFill>
              <a:latin typeface="Verdana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1462445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 smtClean="0">
                <a:solidFill>
                  <a:srgbClr val="000000"/>
                </a:solidFill>
              </a:rPr>
              <a:t>fourfold approach </a:t>
            </a:r>
            <a:r>
              <a:rPr lang="en-US" sz="2000" dirty="0" smtClean="0">
                <a:solidFill>
                  <a:srgbClr val="000000"/>
                </a:solidFill>
              </a:rPr>
              <a:t>of American Anthropology . . . </a:t>
            </a:r>
          </a:p>
        </p:txBody>
      </p:sp>
    </p:spTree>
    <p:extLst>
      <p:ext uri="{BB962C8B-B14F-4D97-AF65-F5344CB8AC3E}">
        <p14:creationId xmlns:p14="http://schemas.microsoft.com/office/powerpoint/2010/main" val="891081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63" y="152400"/>
            <a:ext cx="311542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4876800"/>
            <a:ext cx="45720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FFFFFF"/>
                </a:solidFill>
              </a:rPr>
              <a:t>honey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935540"/>
            <a:ext cx="228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 err="1">
                <a:solidFill>
                  <a:srgbClr val="000000"/>
                </a:solidFill>
              </a:rPr>
              <a:t>honey</a:t>
            </a:r>
            <a:r>
              <a:rPr kumimoji="1" lang="es-ES" b="1" dirty="0">
                <a:solidFill>
                  <a:srgbClr val="000000"/>
                </a:solidFill>
              </a:rPr>
              <a:t> . . . </a:t>
            </a:r>
            <a:r>
              <a:rPr kumimoji="1" lang="es-ES" b="1" dirty="0" err="1">
                <a:solidFill>
                  <a:srgbClr val="000000"/>
                </a:solidFill>
              </a:rPr>
              <a:t>one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>
                <a:solidFill>
                  <a:srgbClr val="000000"/>
                </a:solidFill>
              </a:rPr>
              <a:t>of </a:t>
            </a:r>
            <a:r>
              <a:rPr kumimoji="1" lang="es-ES" b="1" dirty="0" err="1">
                <a:solidFill>
                  <a:srgbClr val="000000"/>
                </a:solidFill>
              </a:rPr>
              <a:t>the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very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first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 err="1">
                <a:solidFill>
                  <a:srgbClr val="000000"/>
                </a:solidFill>
              </a:rPr>
              <a:t>sweet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treats</a:t>
            </a:r>
            <a:r>
              <a:rPr kumimoji="1" lang="es-ES" b="1" dirty="0">
                <a:solidFill>
                  <a:srgbClr val="000000"/>
                </a:solidFill>
              </a:rPr>
              <a:t> . . 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2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16" y="457574"/>
            <a:ext cx="3986784" cy="57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45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8" y="457200"/>
            <a:ext cx="2207260" cy="509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6086" y="5638800"/>
            <a:ext cx="7177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Mesolithic Honey gatherer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b="1" dirty="0" smtClean="0">
                <a:solidFill>
                  <a:srgbClr val="FFFFFF"/>
                </a:solidFill>
              </a:rPr>
              <a:t>“The Man of </a:t>
            </a:r>
            <a:r>
              <a:rPr lang="en-US" b="1" dirty="0" err="1" smtClean="0">
                <a:solidFill>
                  <a:srgbClr val="FFFFFF"/>
                </a:solidFill>
              </a:rPr>
              <a:t>Bicorp</a:t>
            </a:r>
            <a:r>
              <a:rPr lang="en-US" b="1" dirty="0" smtClean="0">
                <a:solidFill>
                  <a:srgbClr val="FFFFFF"/>
                </a:solidFill>
              </a:rPr>
              <a:t>”</a:t>
            </a:r>
            <a:r>
              <a:rPr lang="en-US" dirty="0" smtClean="0">
                <a:solidFill>
                  <a:srgbClr val="FFFFFF"/>
                </a:solidFill>
              </a:rPr>
              <a:t>,  </a:t>
            </a:r>
            <a:r>
              <a:rPr lang="en-US" dirty="0">
                <a:solidFill>
                  <a:srgbClr val="FFFFFF"/>
                </a:solidFill>
                <a:hlinkClick r:id="rId3"/>
              </a:rPr>
              <a:t>La </a:t>
            </a:r>
            <a:r>
              <a:rPr lang="en-US" dirty="0" err="1">
                <a:solidFill>
                  <a:srgbClr val="FFFFFF"/>
                </a:solidFill>
                <a:hlinkClick r:id="rId3"/>
              </a:rPr>
              <a:t>Araña</a:t>
            </a:r>
            <a:r>
              <a:rPr lang="en-US" dirty="0">
                <a:solidFill>
                  <a:srgbClr val="FFFFFF"/>
                </a:solidFill>
                <a:hlinkClick r:id="rId3"/>
              </a:rPr>
              <a:t> Cave</a:t>
            </a:r>
            <a:r>
              <a:rPr lang="en-US" dirty="0">
                <a:solidFill>
                  <a:srgbClr val="FFFFFF"/>
                </a:solidFill>
              </a:rPr>
              <a:t>, near </a:t>
            </a:r>
            <a:r>
              <a:rPr lang="en-US" dirty="0" err="1">
                <a:solidFill>
                  <a:srgbClr val="FFFFFF"/>
                </a:solidFill>
              </a:rPr>
              <a:t>Bicorp</a:t>
            </a:r>
            <a:r>
              <a:rPr lang="en-US" dirty="0">
                <a:solidFill>
                  <a:srgbClr val="FFFFFF"/>
                </a:solidFill>
              </a:rPr>
              <a:t>, Valencia, Spain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ca</a:t>
            </a:r>
            <a:r>
              <a:rPr lang="en-US" dirty="0">
                <a:solidFill>
                  <a:srgbClr val="FFFFFF"/>
                </a:solidFill>
              </a:rPr>
              <a:t>. 7,000 B.C.</a:t>
            </a:r>
          </a:p>
        </p:txBody>
      </p:sp>
    </p:spTree>
    <p:extLst>
      <p:ext uri="{BB962C8B-B14F-4D97-AF65-F5344CB8AC3E}">
        <p14:creationId xmlns:p14="http://schemas.microsoft.com/office/powerpoint/2010/main" val="46176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8" y="457200"/>
            <a:ext cx="2207260" cy="509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6086" y="5638800"/>
            <a:ext cx="7177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Mesolithic Honey gatherer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b="1" dirty="0" smtClean="0">
                <a:solidFill>
                  <a:srgbClr val="FFFFFF"/>
                </a:solidFill>
              </a:rPr>
              <a:t>“The Man of </a:t>
            </a:r>
            <a:r>
              <a:rPr lang="en-US" b="1" dirty="0" err="1" smtClean="0">
                <a:solidFill>
                  <a:srgbClr val="FFFFFF"/>
                </a:solidFill>
              </a:rPr>
              <a:t>Bicorp</a:t>
            </a:r>
            <a:r>
              <a:rPr lang="en-US" b="1" dirty="0" smtClean="0">
                <a:solidFill>
                  <a:srgbClr val="FFFFFF"/>
                </a:solidFill>
              </a:rPr>
              <a:t>”</a:t>
            </a:r>
            <a:r>
              <a:rPr lang="en-US" dirty="0" smtClean="0">
                <a:solidFill>
                  <a:srgbClr val="FFFFFF"/>
                </a:solidFill>
              </a:rPr>
              <a:t>,  </a:t>
            </a:r>
            <a:r>
              <a:rPr lang="en-US" dirty="0">
                <a:solidFill>
                  <a:srgbClr val="FFFFFF"/>
                </a:solidFill>
                <a:hlinkClick r:id="rId3"/>
              </a:rPr>
              <a:t>La </a:t>
            </a:r>
            <a:r>
              <a:rPr lang="en-US" dirty="0" err="1">
                <a:solidFill>
                  <a:srgbClr val="FFFFFF"/>
                </a:solidFill>
                <a:hlinkClick r:id="rId3"/>
              </a:rPr>
              <a:t>Araña</a:t>
            </a:r>
            <a:r>
              <a:rPr lang="en-US" dirty="0">
                <a:solidFill>
                  <a:srgbClr val="FFFFFF"/>
                </a:solidFill>
                <a:hlinkClick r:id="rId3"/>
              </a:rPr>
              <a:t> Cave</a:t>
            </a:r>
            <a:r>
              <a:rPr lang="en-US" dirty="0">
                <a:solidFill>
                  <a:srgbClr val="FFFFFF"/>
                </a:solidFill>
              </a:rPr>
              <a:t>, near </a:t>
            </a:r>
            <a:r>
              <a:rPr lang="en-US" dirty="0" err="1">
                <a:solidFill>
                  <a:srgbClr val="FFFFFF"/>
                </a:solidFill>
              </a:rPr>
              <a:t>Bicorp</a:t>
            </a:r>
            <a:r>
              <a:rPr lang="en-US" dirty="0">
                <a:solidFill>
                  <a:srgbClr val="FFFFFF"/>
                </a:solidFill>
              </a:rPr>
              <a:t>, Valencia, Spain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ca</a:t>
            </a:r>
            <a:r>
              <a:rPr lang="en-US" dirty="0">
                <a:solidFill>
                  <a:srgbClr val="FFFFFF"/>
                </a:solidFill>
              </a:rPr>
              <a:t>. 7,000 B.C.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" y="4343400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“The Man of </a:t>
            </a:r>
            <a:r>
              <a:rPr lang="en-US" sz="2800" b="1" dirty="0" err="1" smtClean="0">
                <a:solidFill>
                  <a:srgbClr val="000000"/>
                </a:solidFill>
              </a:rPr>
              <a:t>Bicorp</a:t>
            </a:r>
            <a:r>
              <a:rPr lang="en-US" sz="2800" b="1" dirty="0" smtClean="0">
                <a:solidFill>
                  <a:srgbClr val="000000"/>
                </a:solidFill>
              </a:rPr>
              <a:t>”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12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6086" y="5638800"/>
            <a:ext cx="7177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Mesolithic Honey gatherer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b="1" dirty="0" smtClean="0">
                <a:solidFill>
                  <a:srgbClr val="FFFFFF"/>
                </a:solidFill>
              </a:rPr>
              <a:t>“The Man of </a:t>
            </a:r>
            <a:r>
              <a:rPr lang="en-US" b="1" dirty="0" err="1" smtClean="0">
                <a:solidFill>
                  <a:srgbClr val="FFFFFF"/>
                </a:solidFill>
              </a:rPr>
              <a:t>Bicorp</a:t>
            </a:r>
            <a:r>
              <a:rPr lang="en-US" b="1" dirty="0" smtClean="0">
                <a:solidFill>
                  <a:srgbClr val="FFFFFF"/>
                </a:solidFill>
              </a:rPr>
              <a:t>”</a:t>
            </a:r>
            <a:r>
              <a:rPr lang="en-US" dirty="0" smtClean="0">
                <a:solidFill>
                  <a:srgbClr val="FFFFFF"/>
                </a:solidFill>
              </a:rPr>
              <a:t>,  </a:t>
            </a:r>
            <a:r>
              <a:rPr lang="en-US" dirty="0">
                <a:solidFill>
                  <a:srgbClr val="FFFFFF"/>
                </a:solidFill>
                <a:hlinkClick r:id="rId2"/>
              </a:rPr>
              <a:t>La </a:t>
            </a:r>
            <a:r>
              <a:rPr lang="en-US" dirty="0" err="1">
                <a:solidFill>
                  <a:srgbClr val="FFFFFF"/>
                </a:solidFill>
                <a:hlinkClick r:id="rId2"/>
              </a:rPr>
              <a:t>Araña</a:t>
            </a:r>
            <a:r>
              <a:rPr lang="en-US" dirty="0">
                <a:solidFill>
                  <a:srgbClr val="FFFFFF"/>
                </a:solidFill>
                <a:hlinkClick r:id="rId2"/>
              </a:rPr>
              <a:t> Cave</a:t>
            </a:r>
            <a:r>
              <a:rPr lang="en-US" dirty="0">
                <a:solidFill>
                  <a:srgbClr val="FFFFFF"/>
                </a:solidFill>
              </a:rPr>
              <a:t>, near </a:t>
            </a:r>
            <a:r>
              <a:rPr lang="en-US" dirty="0" err="1">
                <a:solidFill>
                  <a:srgbClr val="FFFFFF"/>
                </a:solidFill>
              </a:rPr>
              <a:t>Bicorp</a:t>
            </a:r>
            <a:r>
              <a:rPr lang="en-US" dirty="0">
                <a:solidFill>
                  <a:srgbClr val="FFFFFF"/>
                </a:solidFill>
              </a:rPr>
              <a:t>, Valencia, Spain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ca</a:t>
            </a:r>
            <a:r>
              <a:rPr lang="en-US" dirty="0">
                <a:solidFill>
                  <a:srgbClr val="FFFFFF"/>
                </a:solidFill>
              </a:rPr>
              <a:t>. 7,000 B.C.</a:t>
            </a:r>
          </a:p>
        </p:txBody>
      </p:sp>
      <p:pic>
        <p:nvPicPr>
          <p:cNvPr id="1026" name="Picture 2" descr="http://media-2.web.britannica.com/eb-media/85/45785-004-973092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3810000" cy="517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4343400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“The ‘Man’ of </a:t>
            </a:r>
            <a:r>
              <a:rPr lang="en-US" sz="2800" b="1" dirty="0" err="1" smtClean="0">
                <a:solidFill>
                  <a:srgbClr val="000000"/>
                </a:solidFill>
              </a:rPr>
              <a:t>Bicorp</a:t>
            </a:r>
            <a:r>
              <a:rPr lang="en-US" sz="2800" b="1" dirty="0" smtClean="0">
                <a:solidFill>
                  <a:srgbClr val="000000"/>
                </a:solidFill>
              </a:rPr>
              <a:t>”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65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86" y="102051"/>
            <a:ext cx="4476750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3" y="123825"/>
            <a:ext cx="4476750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52286" y="4987260"/>
            <a:ext cx="7177314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“Ethnographic Analogy”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</a:rPr>
              <a:t>Honey Hunters of Nepal</a:t>
            </a:r>
            <a:r>
              <a:rPr lang="en-US" dirty="0">
                <a:solidFill>
                  <a:srgbClr val="FFFFFF"/>
                </a:solidFill>
              </a:rPr>
              <a:t/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b="1" dirty="0" smtClean="0">
                <a:solidFill>
                  <a:srgbClr val="FFFFFF"/>
                </a:solidFill>
              </a:rPr>
              <a:t>2012</a:t>
            </a:r>
          </a:p>
          <a:p>
            <a:pPr algn="ctr"/>
            <a:r>
              <a:rPr lang="en-US" sz="700" dirty="0">
                <a:solidFill>
                  <a:srgbClr val="FFFFFF"/>
                </a:solidFill>
              </a:rPr>
              <a:t>(</a:t>
            </a:r>
            <a:r>
              <a:rPr lang="en-US" sz="700" dirty="0">
                <a:solidFill>
                  <a:srgbClr val="FFFFFF"/>
                </a:solidFill>
                <a:hlinkClick r:id="rId4"/>
              </a:rPr>
              <a:t>http://www.dailymail.co.uk/news/article-2151002/Just-buzz-ness-usual--Fearless-Nepalese-honey-hunters-scale-250ft-cliffs-pursuit-prize--attack-worlds-largest-bees.html</a:t>
            </a:r>
            <a:r>
              <a:rPr lang="en-US" sz="700" dirty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4637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821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52286" y="4987260"/>
            <a:ext cx="7177314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“Ethnographic Analogy”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</a:rPr>
              <a:t>Honey Hunters of Nepal</a:t>
            </a:r>
            <a:r>
              <a:rPr lang="en-US" dirty="0">
                <a:solidFill>
                  <a:srgbClr val="FFFFFF"/>
                </a:solidFill>
              </a:rPr>
              <a:t/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b="1" dirty="0" smtClean="0">
                <a:solidFill>
                  <a:srgbClr val="FFFFFF"/>
                </a:solidFill>
              </a:rPr>
              <a:t>2012</a:t>
            </a:r>
          </a:p>
          <a:p>
            <a:pPr algn="ctr"/>
            <a:r>
              <a:rPr lang="en-US" sz="700" dirty="0">
                <a:solidFill>
                  <a:srgbClr val="FFFFFF"/>
                </a:solidFill>
              </a:rPr>
              <a:t>(</a:t>
            </a:r>
            <a:r>
              <a:rPr lang="en-US" sz="700" dirty="0">
                <a:solidFill>
                  <a:srgbClr val="FFFFFF"/>
                </a:solidFill>
                <a:hlinkClick r:id="rId3"/>
              </a:rPr>
              <a:t>http://www.dailymail.co.uk/news/article-2151002/Just-buzz-ness-usual--Fearless-Nepalese-honey-hunters-scale-250ft-cliffs-pursuit-prize--attack-worlds-largest-bees.html</a:t>
            </a:r>
            <a:r>
              <a:rPr lang="en-US" sz="700" dirty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6253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640" y="137886"/>
            <a:ext cx="257556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62314" y="6183868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FFFF"/>
                </a:solidFill>
              </a:rPr>
              <a:t>ca</a:t>
            </a:r>
            <a:r>
              <a:rPr lang="en-US" sz="2400" b="1" dirty="0">
                <a:solidFill>
                  <a:srgbClr val="FFFFFF"/>
                </a:solidFill>
              </a:rPr>
              <a:t>. 7,000 B.C.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2400"/>
            <a:ext cx="3951191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14686" y="6183868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A.D. 2012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886" y="3657600"/>
            <a:ext cx="717731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“Ethnographic Analogy”</a:t>
            </a:r>
          </a:p>
          <a:p>
            <a:pPr algn="ctr"/>
            <a:r>
              <a:rPr lang="en-US" sz="700" dirty="0" smtClean="0">
                <a:solidFill>
                  <a:srgbClr val="FFFFFF"/>
                </a:solidFill>
              </a:rPr>
              <a:t>(</a:t>
            </a:r>
            <a:endParaRPr lang="en-US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20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63" y="152400"/>
            <a:ext cx="311542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4876800"/>
            <a:ext cx="45720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FFFFFF"/>
                </a:solidFill>
              </a:rPr>
              <a:t>honey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876800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.  The first record of honey comes from a 3</a:t>
            </a:r>
            <a:r>
              <a:rPr lang="en-US" baseline="30000" dirty="0">
                <a:solidFill>
                  <a:srgbClr val="000000"/>
                </a:solidFill>
              </a:rPr>
              <a:t>rd</a:t>
            </a:r>
            <a:r>
              <a:rPr lang="en-US" dirty="0">
                <a:solidFill>
                  <a:srgbClr val="000000"/>
                </a:solidFill>
              </a:rPr>
              <a:t> or 4</a:t>
            </a:r>
            <a:r>
              <a:rPr lang="en-US" baseline="30000" dirty="0">
                <a:solidFill>
                  <a:srgbClr val="000000"/>
                </a:solidFill>
              </a:rPr>
              <a:t>th</a:t>
            </a:r>
            <a:r>
              <a:rPr lang="en-US" dirty="0">
                <a:solidFill>
                  <a:srgbClr val="000000"/>
                </a:solidFill>
              </a:rPr>
              <a:t> century B.C. poem known as </a:t>
            </a:r>
            <a:r>
              <a:rPr lang="en-US" sz="2000" b="1" dirty="0">
                <a:solidFill>
                  <a:srgbClr val="000000"/>
                </a:solidFill>
              </a:rPr>
              <a:t>“The Summoning of the Soul”</a:t>
            </a:r>
            <a:r>
              <a:rPr lang="en-US" dirty="0">
                <a:solidFill>
                  <a:srgbClr val="000000"/>
                </a:solidFill>
              </a:rPr>
              <a:t>, in which the soul of a person seeming to have died is lured back with both threats and the promise of fried honey-cakes made of rice flour, malt-sugar sweetmeats, and honey-flavored wine, as well as with “dishes of all flavors”—bitter, salty, acidic or sour, pungent, and sweet, the five primary flavors in China.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935540"/>
            <a:ext cx="228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 err="1">
                <a:solidFill>
                  <a:srgbClr val="000000"/>
                </a:solidFill>
              </a:rPr>
              <a:t>honey</a:t>
            </a:r>
            <a:r>
              <a:rPr kumimoji="1" lang="es-ES" b="1" dirty="0">
                <a:solidFill>
                  <a:srgbClr val="000000"/>
                </a:solidFill>
              </a:rPr>
              <a:t> . . . </a:t>
            </a:r>
            <a:r>
              <a:rPr kumimoji="1" lang="es-ES" b="1" dirty="0" err="1">
                <a:solidFill>
                  <a:srgbClr val="000000"/>
                </a:solidFill>
              </a:rPr>
              <a:t>one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>
                <a:solidFill>
                  <a:srgbClr val="000000"/>
                </a:solidFill>
              </a:rPr>
              <a:t>of </a:t>
            </a:r>
            <a:r>
              <a:rPr kumimoji="1" lang="es-ES" b="1" dirty="0" err="1">
                <a:solidFill>
                  <a:srgbClr val="000000"/>
                </a:solidFill>
              </a:rPr>
              <a:t>the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very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first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 err="1">
                <a:solidFill>
                  <a:srgbClr val="000000"/>
                </a:solidFill>
              </a:rPr>
              <a:t>sweet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treats</a:t>
            </a:r>
            <a:r>
              <a:rPr kumimoji="1" lang="es-ES" b="1" dirty="0">
                <a:solidFill>
                  <a:srgbClr val="000000"/>
                </a:solidFill>
              </a:rPr>
              <a:t> . . 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304800" y="4759237"/>
            <a:ext cx="8418286" cy="1641563"/>
          </a:xfrm>
          <a:custGeom>
            <a:avLst/>
            <a:gdLst>
              <a:gd name="connsiteX0" fmla="*/ 3352800 w 8418286"/>
              <a:gd name="connsiteY0" fmla="*/ 739249 h 884446"/>
              <a:gd name="connsiteX1" fmla="*/ 2902857 w 8418286"/>
              <a:gd name="connsiteY1" fmla="*/ 782792 h 884446"/>
              <a:gd name="connsiteX2" fmla="*/ 2801257 w 8418286"/>
              <a:gd name="connsiteY2" fmla="*/ 797307 h 884446"/>
              <a:gd name="connsiteX3" fmla="*/ 2714171 w 8418286"/>
              <a:gd name="connsiteY3" fmla="*/ 811821 h 884446"/>
              <a:gd name="connsiteX4" fmla="*/ 2569029 w 8418286"/>
              <a:gd name="connsiteY4" fmla="*/ 826335 h 884446"/>
              <a:gd name="connsiteX5" fmla="*/ 2307771 w 8418286"/>
              <a:gd name="connsiteY5" fmla="*/ 855364 h 884446"/>
              <a:gd name="connsiteX6" fmla="*/ 1524000 w 8418286"/>
              <a:gd name="connsiteY6" fmla="*/ 869878 h 884446"/>
              <a:gd name="connsiteX7" fmla="*/ 1407886 w 8418286"/>
              <a:gd name="connsiteY7" fmla="*/ 884392 h 884446"/>
              <a:gd name="connsiteX8" fmla="*/ 899886 w 8418286"/>
              <a:gd name="connsiteY8" fmla="*/ 855364 h 884446"/>
              <a:gd name="connsiteX9" fmla="*/ 812800 w 8418286"/>
              <a:gd name="connsiteY9" fmla="*/ 840849 h 884446"/>
              <a:gd name="connsiteX10" fmla="*/ 653143 w 8418286"/>
              <a:gd name="connsiteY10" fmla="*/ 826335 h 884446"/>
              <a:gd name="connsiteX11" fmla="*/ 566057 w 8418286"/>
              <a:gd name="connsiteY11" fmla="*/ 797307 h 884446"/>
              <a:gd name="connsiteX12" fmla="*/ 508000 w 8418286"/>
              <a:gd name="connsiteY12" fmla="*/ 782792 h 884446"/>
              <a:gd name="connsiteX13" fmla="*/ 377371 w 8418286"/>
              <a:gd name="connsiteY13" fmla="*/ 739249 h 884446"/>
              <a:gd name="connsiteX14" fmla="*/ 290286 w 8418286"/>
              <a:gd name="connsiteY14" fmla="*/ 710221 h 884446"/>
              <a:gd name="connsiteX15" fmla="*/ 188686 w 8418286"/>
              <a:gd name="connsiteY15" fmla="*/ 695707 h 884446"/>
              <a:gd name="connsiteX16" fmla="*/ 43543 w 8418286"/>
              <a:gd name="connsiteY16" fmla="*/ 652164 h 884446"/>
              <a:gd name="connsiteX17" fmla="*/ 0 w 8418286"/>
              <a:gd name="connsiteY17" fmla="*/ 536049 h 884446"/>
              <a:gd name="connsiteX18" fmla="*/ 14514 w 8418286"/>
              <a:gd name="connsiteY18" fmla="*/ 405421 h 884446"/>
              <a:gd name="connsiteX19" fmla="*/ 29029 w 8418286"/>
              <a:gd name="connsiteY19" fmla="*/ 361878 h 884446"/>
              <a:gd name="connsiteX20" fmla="*/ 72571 w 8418286"/>
              <a:gd name="connsiteY20" fmla="*/ 318335 h 884446"/>
              <a:gd name="connsiteX21" fmla="*/ 116114 w 8418286"/>
              <a:gd name="connsiteY21" fmla="*/ 260278 h 884446"/>
              <a:gd name="connsiteX22" fmla="*/ 217714 w 8418286"/>
              <a:gd name="connsiteY22" fmla="*/ 202221 h 884446"/>
              <a:gd name="connsiteX23" fmla="*/ 348343 w 8418286"/>
              <a:gd name="connsiteY23" fmla="*/ 100621 h 884446"/>
              <a:gd name="connsiteX24" fmla="*/ 391886 w 8418286"/>
              <a:gd name="connsiteY24" fmla="*/ 71592 h 884446"/>
              <a:gd name="connsiteX25" fmla="*/ 478971 w 8418286"/>
              <a:gd name="connsiteY25" fmla="*/ 42564 h 884446"/>
              <a:gd name="connsiteX26" fmla="*/ 522514 w 8418286"/>
              <a:gd name="connsiteY26" fmla="*/ 28049 h 884446"/>
              <a:gd name="connsiteX27" fmla="*/ 1030514 w 8418286"/>
              <a:gd name="connsiteY27" fmla="*/ 42564 h 884446"/>
              <a:gd name="connsiteX28" fmla="*/ 1190171 w 8418286"/>
              <a:gd name="connsiteY28" fmla="*/ 57078 h 884446"/>
              <a:gd name="connsiteX29" fmla="*/ 1843314 w 8418286"/>
              <a:gd name="connsiteY29" fmla="*/ 42564 h 884446"/>
              <a:gd name="connsiteX30" fmla="*/ 2148114 w 8418286"/>
              <a:gd name="connsiteY30" fmla="*/ 28049 h 884446"/>
              <a:gd name="connsiteX31" fmla="*/ 3628571 w 8418286"/>
              <a:gd name="connsiteY31" fmla="*/ 57078 h 884446"/>
              <a:gd name="connsiteX32" fmla="*/ 4717143 w 8418286"/>
              <a:gd name="connsiteY32" fmla="*/ 86107 h 884446"/>
              <a:gd name="connsiteX33" fmla="*/ 5312229 w 8418286"/>
              <a:gd name="connsiteY33" fmla="*/ 71592 h 884446"/>
              <a:gd name="connsiteX34" fmla="*/ 6183086 w 8418286"/>
              <a:gd name="connsiteY34" fmla="*/ 71592 h 884446"/>
              <a:gd name="connsiteX35" fmla="*/ 6647543 w 8418286"/>
              <a:gd name="connsiteY35" fmla="*/ 42564 h 884446"/>
              <a:gd name="connsiteX36" fmla="*/ 6720114 w 8418286"/>
              <a:gd name="connsiteY36" fmla="*/ 28049 h 884446"/>
              <a:gd name="connsiteX37" fmla="*/ 7924800 w 8418286"/>
              <a:gd name="connsiteY37" fmla="*/ 28049 h 884446"/>
              <a:gd name="connsiteX38" fmla="*/ 8011886 w 8418286"/>
              <a:gd name="connsiteY38" fmla="*/ 42564 h 884446"/>
              <a:gd name="connsiteX39" fmla="*/ 8069943 w 8418286"/>
              <a:gd name="connsiteY39" fmla="*/ 57078 h 884446"/>
              <a:gd name="connsiteX40" fmla="*/ 8186057 w 8418286"/>
              <a:gd name="connsiteY40" fmla="*/ 71592 h 884446"/>
              <a:gd name="connsiteX41" fmla="*/ 8287657 w 8418286"/>
              <a:gd name="connsiteY41" fmla="*/ 129649 h 884446"/>
              <a:gd name="connsiteX42" fmla="*/ 8331200 w 8418286"/>
              <a:gd name="connsiteY42" fmla="*/ 144164 h 884446"/>
              <a:gd name="connsiteX43" fmla="*/ 8374743 w 8418286"/>
              <a:gd name="connsiteY43" fmla="*/ 173192 h 884446"/>
              <a:gd name="connsiteX44" fmla="*/ 8418286 w 8418286"/>
              <a:gd name="connsiteY44" fmla="*/ 260278 h 884446"/>
              <a:gd name="connsiteX45" fmla="*/ 8374743 w 8418286"/>
              <a:gd name="connsiteY45" fmla="*/ 434449 h 884446"/>
              <a:gd name="connsiteX46" fmla="*/ 8316686 w 8418286"/>
              <a:gd name="connsiteY46" fmla="*/ 521535 h 884446"/>
              <a:gd name="connsiteX47" fmla="*/ 8287657 w 8418286"/>
              <a:gd name="connsiteY47" fmla="*/ 565078 h 884446"/>
              <a:gd name="connsiteX48" fmla="*/ 8142514 w 8418286"/>
              <a:gd name="connsiteY48" fmla="*/ 652164 h 884446"/>
              <a:gd name="connsiteX49" fmla="*/ 8084457 w 8418286"/>
              <a:gd name="connsiteY49" fmla="*/ 666678 h 884446"/>
              <a:gd name="connsiteX50" fmla="*/ 7953829 w 8418286"/>
              <a:gd name="connsiteY50" fmla="*/ 695707 h 884446"/>
              <a:gd name="connsiteX51" fmla="*/ 7358743 w 8418286"/>
              <a:gd name="connsiteY51" fmla="*/ 681192 h 884446"/>
              <a:gd name="connsiteX52" fmla="*/ 6734629 w 8418286"/>
              <a:gd name="connsiteY52" fmla="*/ 710221 h 884446"/>
              <a:gd name="connsiteX53" fmla="*/ 6371771 w 8418286"/>
              <a:gd name="connsiteY53" fmla="*/ 695707 h 884446"/>
              <a:gd name="connsiteX54" fmla="*/ 6284686 w 8418286"/>
              <a:gd name="connsiteY54" fmla="*/ 681192 h 884446"/>
              <a:gd name="connsiteX55" fmla="*/ 5588000 w 8418286"/>
              <a:gd name="connsiteY55" fmla="*/ 695707 h 884446"/>
              <a:gd name="connsiteX56" fmla="*/ 4673600 w 8418286"/>
              <a:gd name="connsiteY56" fmla="*/ 710221 h 884446"/>
              <a:gd name="connsiteX57" fmla="*/ 4122057 w 8418286"/>
              <a:gd name="connsiteY57" fmla="*/ 710221 h 884446"/>
              <a:gd name="connsiteX58" fmla="*/ 3439886 w 8418286"/>
              <a:gd name="connsiteY58" fmla="*/ 724735 h 884446"/>
              <a:gd name="connsiteX59" fmla="*/ 3178629 w 8418286"/>
              <a:gd name="connsiteY59" fmla="*/ 739249 h 88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8418286" h="884446">
                <a:moveTo>
                  <a:pt x="3352800" y="739249"/>
                </a:moveTo>
                <a:cubicBezTo>
                  <a:pt x="3048400" y="777299"/>
                  <a:pt x="3198410" y="763089"/>
                  <a:pt x="2902857" y="782792"/>
                </a:cubicBezTo>
                <a:lnTo>
                  <a:pt x="2801257" y="797307"/>
                </a:lnTo>
                <a:cubicBezTo>
                  <a:pt x="2772170" y="801782"/>
                  <a:pt x="2743373" y="808171"/>
                  <a:pt x="2714171" y="811821"/>
                </a:cubicBezTo>
                <a:cubicBezTo>
                  <a:pt x="2665924" y="817852"/>
                  <a:pt x="2617276" y="820304"/>
                  <a:pt x="2569029" y="826335"/>
                </a:cubicBezTo>
                <a:cubicBezTo>
                  <a:pt x="2418446" y="845157"/>
                  <a:pt x="2523209" y="848835"/>
                  <a:pt x="2307771" y="855364"/>
                </a:cubicBezTo>
                <a:cubicBezTo>
                  <a:pt x="2046589" y="863279"/>
                  <a:pt x="1785257" y="865040"/>
                  <a:pt x="1524000" y="869878"/>
                </a:cubicBezTo>
                <a:cubicBezTo>
                  <a:pt x="1485295" y="874716"/>
                  <a:pt x="1446881" y="885299"/>
                  <a:pt x="1407886" y="884392"/>
                </a:cubicBezTo>
                <a:cubicBezTo>
                  <a:pt x="1238322" y="880449"/>
                  <a:pt x="899886" y="855364"/>
                  <a:pt x="899886" y="855364"/>
                </a:cubicBezTo>
                <a:cubicBezTo>
                  <a:pt x="870857" y="850526"/>
                  <a:pt x="842028" y="844288"/>
                  <a:pt x="812800" y="840849"/>
                </a:cubicBezTo>
                <a:cubicBezTo>
                  <a:pt x="759728" y="834605"/>
                  <a:pt x="705768" y="835622"/>
                  <a:pt x="653143" y="826335"/>
                </a:cubicBezTo>
                <a:cubicBezTo>
                  <a:pt x="623010" y="821017"/>
                  <a:pt x="595742" y="804729"/>
                  <a:pt x="566057" y="797307"/>
                </a:cubicBezTo>
                <a:cubicBezTo>
                  <a:pt x="546705" y="792469"/>
                  <a:pt x="527107" y="788524"/>
                  <a:pt x="508000" y="782792"/>
                </a:cubicBezTo>
                <a:cubicBezTo>
                  <a:pt x="507920" y="782768"/>
                  <a:pt x="399182" y="746519"/>
                  <a:pt x="377371" y="739249"/>
                </a:cubicBezTo>
                <a:lnTo>
                  <a:pt x="290286" y="710221"/>
                </a:lnTo>
                <a:cubicBezTo>
                  <a:pt x="256419" y="705383"/>
                  <a:pt x="222345" y="701827"/>
                  <a:pt x="188686" y="695707"/>
                </a:cubicBezTo>
                <a:cubicBezTo>
                  <a:pt x="140436" y="686934"/>
                  <a:pt x="88975" y="667308"/>
                  <a:pt x="43543" y="652164"/>
                </a:cubicBezTo>
                <a:cubicBezTo>
                  <a:pt x="27027" y="619132"/>
                  <a:pt x="0" y="575575"/>
                  <a:pt x="0" y="536049"/>
                </a:cubicBezTo>
                <a:cubicBezTo>
                  <a:pt x="0" y="492238"/>
                  <a:pt x="7311" y="448636"/>
                  <a:pt x="14514" y="405421"/>
                </a:cubicBezTo>
                <a:cubicBezTo>
                  <a:pt x="17029" y="390330"/>
                  <a:pt x="20542" y="374608"/>
                  <a:pt x="29029" y="361878"/>
                </a:cubicBezTo>
                <a:cubicBezTo>
                  <a:pt x="40415" y="344799"/>
                  <a:pt x="59213" y="333920"/>
                  <a:pt x="72571" y="318335"/>
                </a:cubicBezTo>
                <a:cubicBezTo>
                  <a:pt x="88314" y="299968"/>
                  <a:pt x="99009" y="277383"/>
                  <a:pt x="116114" y="260278"/>
                </a:cubicBezTo>
                <a:cubicBezTo>
                  <a:pt x="136631" y="239761"/>
                  <a:pt x="194944" y="213606"/>
                  <a:pt x="217714" y="202221"/>
                </a:cubicBezTo>
                <a:cubicBezTo>
                  <a:pt x="285927" y="134008"/>
                  <a:pt x="244177" y="170065"/>
                  <a:pt x="348343" y="100621"/>
                </a:cubicBezTo>
                <a:cubicBezTo>
                  <a:pt x="362857" y="90945"/>
                  <a:pt x="375337" y="77108"/>
                  <a:pt x="391886" y="71592"/>
                </a:cubicBezTo>
                <a:lnTo>
                  <a:pt x="478971" y="42564"/>
                </a:lnTo>
                <a:lnTo>
                  <a:pt x="522514" y="28049"/>
                </a:lnTo>
                <a:lnTo>
                  <a:pt x="1030514" y="42564"/>
                </a:lnTo>
                <a:cubicBezTo>
                  <a:pt x="1083902" y="44885"/>
                  <a:pt x="1136733" y="57078"/>
                  <a:pt x="1190171" y="57078"/>
                </a:cubicBezTo>
                <a:cubicBezTo>
                  <a:pt x="1407939" y="57078"/>
                  <a:pt x="1625600" y="47402"/>
                  <a:pt x="1843314" y="42564"/>
                </a:cubicBezTo>
                <a:cubicBezTo>
                  <a:pt x="1944914" y="37726"/>
                  <a:pt x="2046399" y="28049"/>
                  <a:pt x="2148114" y="28049"/>
                </a:cubicBezTo>
                <a:cubicBezTo>
                  <a:pt x="2871320" y="28049"/>
                  <a:pt x="3044126" y="36925"/>
                  <a:pt x="3628571" y="57078"/>
                </a:cubicBezTo>
                <a:cubicBezTo>
                  <a:pt x="4057856" y="104775"/>
                  <a:pt x="3852006" y="86107"/>
                  <a:pt x="4717143" y="86107"/>
                </a:cubicBezTo>
                <a:cubicBezTo>
                  <a:pt x="4915564" y="86107"/>
                  <a:pt x="5113867" y="76430"/>
                  <a:pt x="5312229" y="71592"/>
                </a:cubicBezTo>
                <a:cubicBezTo>
                  <a:pt x="5729245" y="29891"/>
                  <a:pt x="5253894" y="71592"/>
                  <a:pt x="6183086" y="71592"/>
                </a:cubicBezTo>
                <a:cubicBezTo>
                  <a:pt x="6290064" y="71592"/>
                  <a:pt x="6525918" y="51920"/>
                  <a:pt x="6647543" y="42564"/>
                </a:cubicBezTo>
                <a:cubicBezTo>
                  <a:pt x="6671733" y="37726"/>
                  <a:pt x="6695731" y="31800"/>
                  <a:pt x="6720114" y="28049"/>
                </a:cubicBezTo>
                <a:cubicBezTo>
                  <a:pt x="7114135" y="-32570"/>
                  <a:pt x="7561786" y="23209"/>
                  <a:pt x="7924800" y="28049"/>
                </a:cubicBezTo>
                <a:cubicBezTo>
                  <a:pt x="7953829" y="32887"/>
                  <a:pt x="7983028" y="36792"/>
                  <a:pt x="8011886" y="42564"/>
                </a:cubicBezTo>
                <a:cubicBezTo>
                  <a:pt x="8031447" y="46476"/>
                  <a:pt x="8050266" y="53799"/>
                  <a:pt x="8069943" y="57078"/>
                </a:cubicBezTo>
                <a:cubicBezTo>
                  <a:pt x="8108418" y="63490"/>
                  <a:pt x="8147352" y="66754"/>
                  <a:pt x="8186057" y="71592"/>
                </a:cubicBezTo>
                <a:cubicBezTo>
                  <a:pt x="8285894" y="104873"/>
                  <a:pt x="8164637" y="59352"/>
                  <a:pt x="8287657" y="129649"/>
                </a:cubicBezTo>
                <a:cubicBezTo>
                  <a:pt x="8300941" y="137240"/>
                  <a:pt x="8317516" y="137322"/>
                  <a:pt x="8331200" y="144164"/>
                </a:cubicBezTo>
                <a:cubicBezTo>
                  <a:pt x="8346802" y="151965"/>
                  <a:pt x="8360229" y="163516"/>
                  <a:pt x="8374743" y="173192"/>
                </a:cubicBezTo>
                <a:cubicBezTo>
                  <a:pt x="8389418" y="195206"/>
                  <a:pt x="8418286" y="230234"/>
                  <a:pt x="8418286" y="260278"/>
                </a:cubicBezTo>
                <a:cubicBezTo>
                  <a:pt x="8418286" y="292923"/>
                  <a:pt x="8392755" y="407431"/>
                  <a:pt x="8374743" y="434449"/>
                </a:cubicBezTo>
                <a:lnTo>
                  <a:pt x="8316686" y="521535"/>
                </a:lnTo>
                <a:cubicBezTo>
                  <a:pt x="8307010" y="536049"/>
                  <a:pt x="8302171" y="555402"/>
                  <a:pt x="8287657" y="565078"/>
                </a:cubicBezTo>
                <a:cubicBezTo>
                  <a:pt x="8244257" y="594011"/>
                  <a:pt x="8193518" y="633037"/>
                  <a:pt x="8142514" y="652164"/>
                </a:cubicBezTo>
                <a:cubicBezTo>
                  <a:pt x="8123836" y="659168"/>
                  <a:pt x="8103930" y="662351"/>
                  <a:pt x="8084457" y="666678"/>
                </a:cubicBezTo>
                <a:cubicBezTo>
                  <a:pt x="7918666" y="703520"/>
                  <a:pt x="8095381" y="660317"/>
                  <a:pt x="7953829" y="695707"/>
                </a:cubicBezTo>
                <a:cubicBezTo>
                  <a:pt x="7755467" y="690869"/>
                  <a:pt x="7557150" y="678830"/>
                  <a:pt x="7358743" y="681192"/>
                </a:cubicBezTo>
                <a:cubicBezTo>
                  <a:pt x="7150495" y="683671"/>
                  <a:pt x="6734629" y="710221"/>
                  <a:pt x="6734629" y="710221"/>
                </a:cubicBezTo>
                <a:cubicBezTo>
                  <a:pt x="6613676" y="705383"/>
                  <a:pt x="6492569" y="703501"/>
                  <a:pt x="6371771" y="695707"/>
                </a:cubicBezTo>
                <a:cubicBezTo>
                  <a:pt x="6342403" y="693812"/>
                  <a:pt x="6314115" y="681192"/>
                  <a:pt x="6284686" y="681192"/>
                </a:cubicBezTo>
                <a:cubicBezTo>
                  <a:pt x="6052407" y="681192"/>
                  <a:pt x="5820241" y="691522"/>
                  <a:pt x="5588000" y="695707"/>
                </a:cubicBezTo>
                <a:lnTo>
                  <a:pt x="4673600" y="710221"/>
                </a:lnTo>
                <a:cubicBezTo>
                  <a:pt x="4398526" y="749516"/>
                  <a:pt x="4715514" y="710221"/>
                  <a:pt x="4122057" y="710221"/>
                </a:cubicBezTo>
                <a:cubicBezTo>
                  <a:pt x="3894615" y="710221"/>
                  <a:pt x="3667276" y="719897"/>
                  <a:pt x="3439886" y="724735"/>
                </a:cubicBezTo>
                <a:cubicBezTo>
                  <a:pt x="3207689" y="740214"/>
                  <a:pt x="3294904" y="739249"/>
                  <a:pt x="3178629" y="739249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320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600" y="1935540"/>
            <a:ext cx="3363686" cy="658835"/>
          </a:xfrm>
          <a:prstGeom prst="rect">
            <a:avLst/>
          </a:prstGeom>
          <a:solidFill>
            <a:schemeClr val="bg1"/>
          </a:solidFill>
          <a:ln w="76200">
            <a:solidFill>
              <a:srgbClr val="D60C93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>
                <a:solidFill>
                  <a:srgbClr val="000000"/>
                </a:solidFill>
              </a:rPr>
              <a:t>i</a:t>
            </a:r>
            <a:r>
              <a:rPr kumimoji="1" lang="es-ES" sz="2800" b="1" dirty="0" smtClean="0">
                <a:solidFill>
                  <a:srgbClr val="000000"/>
                </a:solidFill>
              </a:rPr>
              <a:t>n </a:t>
            </a:r>
            <a:r>
              <a:rPr kumimoji="1" lang="es-ES" sz="2800" b="1" dirty="0" err="1" smtClean="0">
                <a:solidFill>
                  <a:srgbClr val="000000"/>
                </a:solidFill>
              </a:rPr>
              <a:t>literature</a:t>
            </a:r>
            <a:r>
              <a:rPr kumimoji="1" lang="es-ES" sz="2800" b="1" dirty="0" smtClean="0">
                <a:solidFill>
                  <a:srgbClr val="000000"/>
                </a:solidFill>
              </a:rPr>
              <a:t> . . 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2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63" y="152400"/>
            <a:ext cx="311542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0" y="4876800"/>
            <a:ext cx="4572000" cy="14478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FFFFFF"/>
                </a:solidFill>
              </a:rPr>
              <a:t>honey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876800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.  The first record of honey comes from a 3</a:t>
            </a:r>
            <a:r>
              <a:rPr lang="en-US" baseline="30000" dirty="0">
                <a:solidFill>
                  <a:srgbClr val="000000"/>
                </a:solidFill>
              </a:rPr>
              <a:t>rd</a:t>
            </a:r>
            <a:r>
              <a:rPr lang="en-US" dirty="0">
                <a:solidFill>
                  <a:srgbClr val="000000"/>
                </a:solidFill>
              </a:rPr>
              <a:t> or 4</a:t>
            </a:r>
            <a:r>
              <a:rPr lang="en-US" baseline="30000" dirty="0">
                <a:solidFill>
                  <a:srgbClr val="000000"/>
                </a:solidFill>
              </a:rPr>
              <a:t>th</a:t>
            </a:r>
            <a:r>
              <a:rPr lang="en-US" dirty="0">
                <a:solidFill>
                  <a:srgbClr val="000000"/>
                </a:solidFill>
              </a:rPr>
              <a:t> century B.C. poem known as </a:t>
            </a:r>
            <a:r>
              <a:rPr lang="en-US" sz="2000" b="1" dirty="0">
                <a:solidFill>
                  <a:srgbClr val="000000"/>
                </a:solidFill>
              </a:rPr>
              <a:t>“The Summoning of the Soul”</a:t>
            </a:r>
            <a:r>
              <a:rPr lang="en-US" dirty="0">
                <a:solidFill>
                  <a:srgbClr val="000000"/>
                </a:solidFill>
              </a:rPr>
              <a:t>, in which the soul of a person seeming to have died is lured back with both threats and the promise of fried honey-cakes made of rice flour, malt-sugar sweetmeats, and honey-flavored wine, as well as with “dishes of all flavors”—bitter, salty, acidic or sour, pungent, and sweet, the five primary flavors in China.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935540"/>
            <a:ext cx="228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 err="1">
                <a:solidFill>
                  <a:srgbClr val="000000"/>
                </a:solidFill>
              </a:rPr>
              <a:t>honey</a:t>
            </a:r>
            <a:r>
              <a:rPr kumimoji="1" lang="es-ES" b="1" dirty="0">
                <a:solidFill>
                  <a:srgbClr val="000000"/>
                </a:solidFill>
              </a:rPr>
              <a:t> . . . </a:t>
            </a:r>
            <a:r>
              <a:rPr kumimoji="1" lang="es-ES" b="1" dirty="0" err="1">
                <a:solidFill>
                  <a:srgbClr val="000000"/>
                </a:solidFill>
              </a:rPr>
              <a:t>one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>
                <a:solidFill>
                  <a:srgbClr val="000000"/>
                </a:solidFill>
              </a:rPr>
              <a:t>of </a:t>
            </a:r>
            <a:r>
              <a:rPr kumimoji="1" lang="es-ES" b="1" dirty="0" err="1">
                <a:solidFill>
                  <a:srgbClr val="000000"/>
                </a:solidFill>
              </a:rPr>
              <a:t>the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very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first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kumimoji="1" lang="es-ES" b="1" dirty="0" err="1">
                <a:solidFill>
                  <a:srgbClr val="000000"/>
                </a:solidFill>
              </a:rPr>
              <a:t>sweet</a:t>
            </a:r>
            <a:r>
              <a:rPr kumimoji="1" lang="es-ES" b="1" dirty="0">
                <a:solidFill>
                  <a:srgbClr val="000000"/>
                </a:solidFill>
              </a:rPr>
              <a:t> </a:t>
            </a:r>
            <a:r>
              <a:rPr kumimoji="1" lang="es-ES" b="1" dirty="0" err="1">
                <a:solidFill>
                  <a:srgbClr val="000000"/>
                </a:solidFill>
              </a:rPr>
              <a:t>treats</a:t>
            </a:r>
            <a:r>
              <a:rPr kumimoji="1" lang="es-ES" b="1" dirty="0">
                <a:solidFill>
                  <a:srgbClr val="000000"/>
                </a:solidFill>
              </a:rPr>
              <a:t> . . 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228600" y="5902037"/>
            <a:ext cx="8382000" cy="897907"/>
          </a:xfrm>
          <a:custGeom>
            <a:avLst/>
            <a:gdLst>
              <a:gd name="connsiteX0" fmla="*/ 304800 w 8124052"/>
              <a:gd name="connsiteY0" fmla="*/ 130629 h 1059543"/>
              <a:gd name="connsiteX1" fmla="*/ 217714 w 8124052"/>
              <a:gd name="connsiteY1" fmla="*/ 145143 h 1059543"/>
              <a:gd name="connsiteX2" fmla="*/ 174171 w 8124052"/>
              <a:gd name="connsiteY2" fmla="*/ 188686 h 1059543"/>
              <a:gd name="connsiteX3" fmla="*/ 130629 w 8124052"/>
              <a:gd name="connsiteY3" fmla="*/ 217714 h 1059543"/>
              <a:gd name="connsiteX4" fmla="*/ 101600 w 8124052"/>
              <a:gd name="connsiteY4" fmla="*/ 261257 h 1059543"/>
              <a:gd name="connsiteX5" fmla="*/ 58057 w 8124052"/>
              <a:gd name="connsiteY5" fmla="*/ 377371 h 1059543"/>
              <a:gd name="connsiteX6" fmla="*/ 0 w 8124052"/>
              <a:gd name="connsiteY6" fmla="*/ 464457 h 1059543"/>
              <a:gd name="connsiteX7" fmla="*/ 14514 w 8124052"/>
              <a:gd name="connsiteY7" fmla="*/ 595086 h 1059543"/>
              <a:gd name="connsiteX8" fmla="*/ 145143 w 8124052"/>
              <a:gd name="connsiteY8" fmla="*/ 711200 h 1059543"/>
              <a:gd name="connsiteX9" fmla="*/ 203200 w 8124052"/>
              <a:gd name="connsiteY9" fmla="*/ 754743 h 1059543"/>
              <a:gd name="connsiteX10" fmla="*/ 246743 w 8124052"/>
              <a:gd name="connsiteY10" fmla="*/ 769257 h 1059543"/>
              <a:gd name="connsiteX11" fmla="*/ 290286 w 8124052"/>
              <a:gd name="connsiteY11" fmla="*/ 798286 h 1059543"/>
              <a:gd name="connsiteX12" fmla="*/ 333829 w 8124052"/>
              <a:gd name="connsiteY12" fmla="*/ 841829 h 1059543"/>
              <a:gd name="connsiteX13" fmla="*/ 493486 w 8124052"/>
              <a:gd name="connsiteY13" fmla="*/ 870857 h 1059543"/>
              <a:gd name="connsiteX14" fmla="*/ 537029 w 8124052"/>
              <a:gd name="connsiteY14" fmla="*/ 885371 h 1059543"/>
              <a:gd name="connsiteX15" fmla="*/ 798286 w 8124052"/>
              <a:gd name="connsiteY15" fmla="*/ 914400 h 1059543"/>
              <a:gd name="connsiteX16" fmla="*/ 1422400 w 8124052"/>
              <a:gd name="connsiteY16" fmla="*/ 943429 h 1059543"/>
              <a:gd name="connsiteX17" fmla="*/ 1538514 w 8124052"/>
              <a:gd name="connsiteY17" fmla="*/ 957943 h 1059543"/>
              <a:gd name="connsiteX18" fmla="*/ 2409371 w 8124052"/>
              <a:gd name="connsiteY18" fmla="*/ 986971 h 1059543"/>
              <a:gd name="connsiteX19" fmla="*/ 2496457 w 8124052"/>
              <a:gd name="connsiteY19" fmla="*/ 1001486 h 1059543"/>
              <a:gd name="connsiteX20" fmla="*/ 2540000 w 8124052"/>
              <a:gd name="connsiteY20" fmla="*/ 1016000 h 1059543"/>
              <a:gd name="connsiteX21" fmla="*/ 2685143 w 8124052"/>
              <a:gd name="connsiteY21" fmla="*/ 1030514 h 1059543"/>
              <a:gd name="connsiteX22" fmla="*/ 2902857 w 8124052"/>
              <a:gd name="connsiteY22" fmla="*/ 1059543 h 1059543"/>
              <a:gd name="connsiteX23" fmla="*/ 3773714 w 8124052"/>
              <a:gd name="connsiteY23" fmla="*/ 1045029 h 1059543"/>
              <a:gd name="connsiteX24" fmla="*/ 4005943 w 8124052"/>
              <a:gd name="connsiteY24" fmla="*/ 1016000 h 1059543"/>
              <a:gd name="connsiteX25" fmla="*/ 4180114 w 8124052"/>
              <a:gd name="connsiteY25" fmla="*/ 1001486 h 1059543"/>
              <a:gd name="connsiteX26" fmla="*/ 4325257 w 8124052"/>
              <a:gd name="connsiteY26" fmla="*/ 972457 h 1059543"/>
              <a:gd name="connsiteX27" fmla="*/ 4426857 w 8124052"/>
              <a:gd name="connsiteY27" fmla="*/ 957943 h 1059543"/>
              <a:gd name="connsiteX28" fmla="*/ 4818743 w 8124052"/>
              <a:gd name="connsiteY28" fmla="*/ 943429 h 1059543"/>
              <a:gd name="connsiteX29" fmla="*/ 4992914 w 8124052"/>
              <a:gd name="connsiteY29" fmla="*/ 928914 h 1059543"/>
              <a:gd name="connsiteX30" fmla="*/ 5283200 w 8124052"/>
              <a:gd name="connsiteY30" fmla="*/ 914400 h 1059543"/>
              <a:gd name="connsiteX31" fmla="*/ 5326743 w 8124052"/>
              <a:gd name="connsiteY31" fmla="*/ 899886 h 1059543"/>
              <a:gd name="connsiteX32" fmla="*/ 5544457 w 8124052"/>
              <a:gd name="connsiteY32" fmla="*/ 885371 h 1059543"/>
              <a:gd name="connsiteX33" fmla="*/ 5733143 w 8124052"/>
              <a:gd name="connsiteY33" fmla="*/ 841829 h 1059543"/>
              <a:gd name="connsiteX34" fmla="*/ 5791200 w 8124052"/>
              <a:gd name="connsiteY34" fmla="*/ 827314 h 1059543"/>
              <a:gd name="connsiteX35" fmla="*/ 6894286 w 8124052"/>
              <a:gd name="connsiteY35" fmla="*/ 798286 h 1059543"/>
              <a:gd name="connsiteX36" fmla="*/ 7010400 w 8124052"/>
              <a:gd name="connsiteY36" fmla="*/ 769257 h 1059543"/>
              <a:gd name="connsiteX37" fmla="*/ 7097486 w 8124052"/>
              <a:gd name="connsiteY37" fmla="*/ 754743 h 1059543"/>
              <a:gd name="connsiteX38" fmla="*/ 7141029 w 8124052"/>
              <a:gd name="connsiteY38" fmla="*/ 740229 h 1059543"/>
              <a:gd name="connsiteX39" fmla="*/ 7228114 w 8124052"/>
              <a:gd name="connsiteY39" fmla="*/ 725714 h 1059543"/>
              <a:gd name="connsiteX40" fmla="*/ 7344229 w 8124052"/>
              <a:gd name="connsiteY40" fmla="*/ 696686 h 1059543"/>
              <a:gd name="connsiteX41" fmla="*/ 7402286 w 8124052"/>
              <a:gd name="connsiteY41" fmla="*/ 682171 h 1059543"/>
              <a:gd name="connsiteX42" fmla="*/ 7474857 w 8124052"/>
              <a:gd name="connsiteY42" fmla="*/ 667657 h 1059543"/>
              <a:gd name="connsiteX43" fmla="*/ 7794171 w 8124052"/>
              <a:gd name="connsiteY43" fmla="*/ 653143 h 1059543"/>
              <a:gd name="connsiteX44" fmla="*/ 8011886 w 8124052"/>
              <a:gd name="connsiteY44" fmla="*/ 609600 h 1059543"/>
              <a:gd name="connsiteX45" fmla="*/ 8098971 w 8124052"/>
              <a:gd name="connsiteY45" fmla="*/ 580571 h 1059543"/>
              <a:gd name="connsiteX46" fmla="*/ 8098971 w 8124052"/>
              <a:gd name="connsiteY46" fmla="*/ 261257 h 1059543"/>
              <a:gd name="connsiteX47" fmla="*/ 8069943 w 8124052"/>
              <a:gd name="connsiteY47" fmla="*/ 159657 h 1059543"/>
              <a:gd name="connsiteX48" fmla="*/ 7982857 w 8124052"/>
              <a:gd name="connsiteY48" fmla="*/ 116114 h 1059543"/>
              <a:gd name="connsiteX49" fmla="*/ 7576457 w 8124052"/>
              <a:gd name="connsiteY49" fmla="*/ 116114 h 1059543"/>
              <a:gd name="connsiteX50" fmla="*/ 7518400 w 8124052"/>
              <a:gd name="connsiteY50" fmla="*/ 101600 h 1059543"/>
              <a:gd name="connsiteX51" fmla="*/ 7184571 w 8124052"/>
              <a:gd name="connsiteY51" fmla="*/ 72571 h 1059543"/>
              <a:gd name="connsiteX52" fmla="*/ 7097486 w 8124052"/>
              <a:gd name="connsiteY52" fmla="*/ 58057 h 1059543"/>
              <a:gd name="connsiteX53" fmla="*/ 6908800 w 8124052"/>
              <a:gd name="connsiteY53" fmla="*/ 43543 h 1059543"/>
              <a:gd name="connsiteX54" fmla="*/ 6778171 w 8124052"/>
              <a:gd name="connsiteY54" fmla="*/ 29029 h 1059543"/>
              <a:gd name="connsiteX55" fmla="*/ 6371771 w 8124052"/>
              <a:gd name="connsiteY55" fmla="*/ 58057 h 1059543"/>
              <a:gd name="connsiteX56" fmla="*/ 6226629 w 8124052"/>
              <a:gd name="connsiteY56" fmla="*/ 87086 h 1059543"/>
              <a:gd name="connsiteX57" fmla="*/ 6125029 w 8124052"/>
              <a:gd name="connsiteY57" fmla="*/ 101600 h 1059543"/>
              <a:gd name="connsiteX58" fmla="*/ 6037943 w 8124052"/>
              <a:gd name="connsiteY58" fmla="*/ 116114 h 1059543"/>
              <a:gd name="connsiteX59" fmla="*/ 5863771 w 8124052"/>
              <a:gd name="connsiteY59" fmla="*/ 101600 h 1059543"/>
              <a:gd name="connsiteX60" fmla="*/ 5588000 w 8124052"/>
              <a:gd name="connsiteY60" fmla="*/ 87086 h 1059543"/>
              <a:gd name="connsiteX61" fmla="*/ 5486400 w 8124052"/>
              <a:gd name="connsiteY61" fmla="*/ 72571 h 1059543"/>
              <a:gd name="connsiteX62" fmla="*/ 5341257 w 8124052"/>
              <a:gd name="connsiteY62" fmla="*/ 58057 h 1059543"/>
              <a:gd name="connsiteX63" fmla="*/ 5254171 w 8124052"/>
              <a:gd name="connsiteY63" fmla="*/ 43543 h 1059543"/>
              <a:gd name="connsiteX64" fmla="*/ 5152571 w 8124052"/>
              <a:gd name="connsiteY64" fmla="*/ 29029 h 1059543"/>
              <a:gd name="connsiteX65" fmla="*/ 4615543 w 8124052"/>
              <a:gd name="connsiteY65" fmla="*/ 43543 h 1059543"/>
              <a:gd name="connsiteX66" fmla="*/ 4310743 w 8124052"/>
              <a:gd name="connsiteY66" fmla="*/ 72571 h 1059543"/>
              <a:gd name="connsiteX67" fmla="*/ 3773714 w 8124052"/>
              <a:gd name="connsiteY67" fmla="*/ 87086 h 1059543"/>
              <a:gd name="connsiteX68" fmla="*/ 3541486 w 8124052"/>
              <a:gd name="connsiteY68" fmla="*/ 101600 h 1059543"/>
              <a:gd name="connsiteX69" fmla="*/ 2467429 w 8124052"/>
              <a:gd name="connsiteY69" fmla="*/ 72571 h 1059543"/>
              <a:gd name="connsiteX70" fmla="*/ 2235200 w 8124052"/>
              <a:gd name="connsiteY70" fmla="*/ 43543 h 1059543"/>
              <a:gd name="connsiteX71" fmla="*/ 2032000 w 8124052"/>
              <a:gd name="connsiteY71" fmla="*/ 29029 h 1059543"/>
              <a:gd name="connsiteX72" fmla="*/ 1828800 w 8124052"/>
              <a:gd name="connsiteY72" fmla="*/ 0 h 1059543"/>
              <a:gd name="connsiteX73" fmla="*/ 1494971 w 8124052"/>
              <a:gd name="connsiteY73" fmla="*/ 29029 h 1059543"/>
              <a:gd name="connsiteX74" fmla="*/ 1349829 w 8124052"/>
              <a:gd name="connsiteY74" fmla="*/ 72571 h 1059543"/>
              <a:gd name="connsiteX75" fmla="*/ 478971 w 8124052"/>
              <a:gd name="connsiteY75" fmla="*/ 101600 h 1059543"/>
              <a:gd name="connsiteX76" fmla="*/ 217714 w 8124052"/>
              <a:gd name="connsiteY76" fmla="*/ 145143 h 10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8124052" h="1059543">
                <a:moveTo>
                  <a:pt x="304800" y="130629"/>
                </a:moveTo>
                <a:cubicBezTo>
                  <a:pt x="275771" y="135467"/>
                  <a:pt x="244607" y="133191"/>
                  <a:pt x="217714" y="145143"/>
                </a:cubicBezTo>
                <a:cubicBezTo>
                  <a:pt x="198957" y="153480"/>
                  <a:pt x="189940" y="175545"/>
                  <a:pt x="174171" y="188686"/>
                </a:cubicBezTo>
                <a:cubicBezTo>
                  <a:pt x="160770" y="199853"/>
                  <a:pt x="145143" y="208038"/>
                  <a:pt x="130629" y="217714"/>
                </a:cubicBezTo>
                <a:cubicBezTo>
                  <a:pt x="120953" y="232228"/>
                  <a:pt x="108472" y="245223"/>
                  <a:pt x="101600" y="261257"/>
                </a:cubicBezTo>
                <a:cubicBezTo>
                  <a:pt x="49924" y="381833"/>
                  <a:pt x="130623" y="256428"/>
                  <a:pt x="58057" y="377371"/>
                </a:cubicBezTo>
                <a:cubicBezTo>
                  <a:pt x="40107" y="407287"/>
                  <a:pt x="0" y="464457"/>
                  <a:pt x="0" y="464457"/>
                </a:cubicBezTo>
                <a:cubicBezTo>
                  <a:pt x="4838" y="508000"/>
                  <a:pt x="-4013" y="555385"/>
                  <a:pt x="14514" y="595086"/>
                </a:cubicBezTo>
                <a:cubicBezTo>
                  <a:pt x="40492" y="650753"/>
                  <a:pt x="98650" y="677990"/>
                  <a:pt x="145143" y="711200"/>
                </a:cubicBezTo>
                <a:cubicBezTo>
                  <a:pt x="164828" y="725260"/>
                  <a:pt x="182197" y="742741"/>
                  <a:pt x="203200" y="754743"/>
                </a:cubicBezTo>
                <a:cubicBezTo>
                  <a:pt x="216484" y="762334"/>
                  <a:pt x="232229" y="764419"/>
                  <a:pt x="246743" y="769257"/>
                </a:cubicBezTo>
                <a:cubicBezTo>
                  <a:pt x="261257" y="778933"/>
                  <a:pt x="276885" y="787119"/>
                  <a:pt x="290286" y="798286"/>
                </a:cubicBezTo>
                <a:cubicBezTo>
                  <a:pt x="306055" y="811427"/>
                  <a:pt x="316007" y="831645"/>
                  <a:pt x="333829" y="841829"/>
                </a:cubicBezTo>
                <a:cubicBezTo>
                  <a:pt x="356640" y="854864"/>
                  <a:pt x="489504" y="870288"/>
                  <a:pt x="493486" y="870857"/>
                </a:cubicBezTo>
                <a:cubicBezTo>
                  <a:pt x="508000" y="875695"/>
                  <a:pt x="522094" y="882052"/>
                  <a:pt x="537029" y="885371"/>
                </a:cubicBezTo>
                <a:cubicBezTo>
                  <a:pt x="626363" y="905223"/>
                  <a:pt x="704097" y="905838"/>
                  <a:pt x="798286" y="914400"/>
                </a:cubicBezTo>
                <a:cubicBezTo>
                  <a:pt x="1147981" y="946190"/>
                  <a:pt x="744980" y="922900"/>
                  <a:pt x="1422400" y="943429"/>
                </a:cubicBezTo>
                <a:cubicBezTo>
                  <a:pt x="1461105" y="948267"/>
                  <a:pt x="1499546" y="956224"/>
                  <a:pt x="1538514" y="957943"/>
                </a:cubicBezTo>
                <a:cubicBezTo>
                  <a:pt x="1828679" y="970744"/>
                  <a:pt x="2409371" y="986971"/>
                  <a:pt x="2409371" y="986971"/>
                </a:cubicBezTo>
                <a:cubicBezTo>
                  <a:pt x="2438400" y="991809"/>
                  <a:pt x="2467729" y="995102"/>
                  <a:pt x="2496457" y="1001486"/>
                </a:cubicBezTo>
                <a:cubicBezTo>
                  <a:pt x="2511392" y="1004805"/>
                  <a:pt x="2524878" y="1013674"/>
                  <a:pt x="2540000" y="1016000"/>
                </a:cubicBezTo>
                <a:cubicBezTo>
                  <a:pt x="2588057" y="1023393"/>
                  <a:pt x="2636818" y="1025144"/>
                  <a:pt x="2685143" y="1030514"/>
                </a:cubicBezTo>
                <a:cubicBezTo>
                  <a:pt x="2769520" y="1039889"/>
                  <a:pt x="2820251" y="1047742"/>
                  <a:pt x="2902857" y="1059543"/>
                </a:cubicBezTo>
                <a:cubicBezTo>
                  <a:pt x="3193143" y="1054705"/>
                  <a:pt x="3483614" y="1056480"/>
                  <a:pt x="3773714" y="1045029"/>
                </a:cubicBezTo>
                <a:cubicBezTo>
                  <a:pt x="3851665" y="1041952"/>
                  <a:pt x="3928200" y="1022478"/>
                  <a:pt x="4005943" y="1016000"/>
                </a:cubicBezTo>
                <a:lnTo>
                  <a:pt x="4180114" y="1001486"/>
                </a:lnTo>
                <a:cubicBezTo>
                  <a:pt x="4257074" y="982245"/>
                  <a:pt x="4232726" y="986692"/>
                  <a:pt x="4325257" y="972457"/>
                </a:cubicBezTo>
                <a:cubicBezTo>
                  <a:pt x="4359070" y="967255"/>
                  <a:pt x="4392706" y="959952"/>
                  <a:pt x="4426857" y="957943"/>
                </a:cubicBezTo>
                <a:cubicBezTo>
                  <a:pt x="4557350" y="950267"/>
                  <a:pt x="4688114" y="948267"/>
                  <a:pt x="4818743" y="943429"/>
                </a:cubicBezTo>
                <a:cubicBezTo>
                  <a:pt x="4876800" y="938591"/>
                  <a:pt x="4934769" y="932548"/>
                  <a:pt x="4992914" y="928914"/>
                </a:cubicBezTo>
                <a:cubicBezTo>
                  <a:pt x="5089608" y="922871"/>
                  <a:pt x="5186681" y="922793"/>
                  <a:pt x="5283200" y="914400"/>
                </a:cubicBezTo>
                <a:cubicBezTo>
                  <a:pt x="5298442" y="913075"/>
                  <a:pt x="5311537" y="901576"/>
                  <a:pt x="5326743" y="899886"/>
                </a:cubicBezTo>
                <a:cubicBezTo>
                  <a:pt x="5399031" y="891854"/>
                  <a:pt x="5471886" y="890209"/>
                  <a:pt x="5544457" y="885371"/>
                </a:cubicBezTo>
                <a:cubicBezTo>
                  <a:pt x="5694339" y="835411"/>
                  <a:pt x="5567330" y="871977"/>
                  <a:pt x="5733143" y="841829"/>
                </a:cubicBezTo>
                <a:cubicBezTo>
                  <a:pt x="5752769" y="838261"/>
                  <a:pt x="5771574" y="830882"/>
                  <a:pt x="5791200" y="827314"/>
                </a:cubicBezTo>
                <a:cubicBezTo>
                  <a:pt x="6122681" y="767044"/>
                  <a:pt x="6840626" y="799064"/>
                  <a:pt x="6894286" y="798286"/>
                </a:cubicBezTo>
                <a:cubicBezTo>
                  <a:pt x="6932991" y="788610"/>
                  <a:pt x="6971047" y="775816"/>
                  <a:pt x="7010400" y="769257"/>
                </a:cubicBezTo>
                <a:cubicBezTo>
                  <a:pt x="7039429" y="764419"/>
                  <a:pt x="7068758" y="761127"/>
                  <a:pt x="7097486" y="754743"/>
                </a:cubicBezTo>
                <a:cubicBezTo>
                  <a:pt x="7112421" y="751424"/>
                  <a:pt x="7126094" y="743548"/>
                  <a:pt x="7141029" y="740229"/>
                </a:cubicBezTo>
                <a:cubicBezTo>
                  <a:pt x="7169757" y="733845"/>
                  <a:pt x="7199338" y="731880"/>
                  <a:pt x="7228114" y="725714"/>
                </a:cubicBezTo>
                <a:cubicBezTo>
                  <a:pt x="7267125" y="717355"/>
                  <a:pt x="7305524" y="706362"/>
                  <a:pt x="7344229" y="696686"/>
                </a:cubicBezTo>
                <a:cubicBezTo>
                  <a:pt x="7363581" y="691848"/>
                  <a:pt x="7382725" y="686083"/>
                  <a:pt x="7402286" y="682171"/>
                </a:cubicBezTo>
                <a:cubicBezTo>
                  <a:pt x="7426476" y="677333"/>
                  <a:pt x="7450255" y="669479"/>
                  <a:pt x="7474857" y="667657"/>
                </a:cubicBezTo>
                <a:cubicBezTo>
                  <a:pt x="7581114" y="659786"/>
                  <a:pt x="7687733" y="657981"/>
                  <a:pt x="7794171" y="653143"/>
                </a:cubicBezTo>
                <a:cubicBezTo>
                  <a:pt x="7879254" y="640989"/>
                  <a:pt x="7927903" y="637595"/>
                  <a:pt x="8011886" y="609600"/>
                </a:cubicBezTo>
                <a:lnTo>
                  <a:pt x="8098971" y="580571"/>
                </a:lnTo>
                <a:cubicBezTo>
                  <a:pt x="8141280" y="453652"/>
                  <a:pt x="8122213" y="528539"/>
                  <a:pt x="8098971" y="261257"/>
                </a:cubicBezTo>
                <a:cubicBezTo>
                  <a:pt x="8098717" y="258332"/>
                  <a:pt x="8076982" y="168456"/>
                  <a:pt x="8069943" y="159657"/>
                </a:cubicBezTo>
                <a:cubicBezTo>
                  <a:pt x="8049482" y="134080"/>
                  <a:pt x="8011540" y="125675"/>
                  <a:pt x="7982857" y="116114"/>
                </a:cubicBezTo>
                <a:cubicBezTo>
                  <a:pt x="7779222" y="134627"/>
                  <a:pt x="7817846" y="139104"/>
                  <a:pt x="7576457" y="116114"/>
                </a:cubicBezTo>
                <a:cubicBezTo>
                  <a:pt x="7556599" y="114223"/>
                  <a:pt x="7538226" y="103803"/>
                  <a:pt x="7518400" y="101600"/>
                </a:cubicBezTo>
                <a:cubicBezTo>
                  <a:pt x="7407387" y="89265"/>
                  <a:pt x="7294748" y="90934"/>
                  <a:pt x="7184571" y="72571"/>
                </a:cubicBezTo>
                <a:cubicBezTo>
                  <a:pt x="7155543" y="67733"/>
                  <a:pt x="7126753" y="61138"/>
                  <a:pt x="7097486" y="58057"/>
                </a:cubicBezTo>
                <a:cubicBezTo>
                  <a:pt x="7034751" y="51453"/>
                  <a:pt x="6971622" y="49254"/>
                  <a:pt x="6908800" y="43543"/>
                </a:cubicBezTo>
                <a:cubicBezTo>
                  <a:pt x="6865169" y="39577"/>
                  <a:pt x="6821714" y="33867"/>
                  <a:pt x="6778171" y="29029"/>
                </a:cubicBezTo>
                <a:cubicBezTo>
                  <a:pt x="6618144" y="37919"/>
                  <a:pt x="6520205" y="39503"/>
                  <a:pt x="6371771" y="58057"/>
                </a:cubicBezTo>
                <a:cubicBezTo>
                  <a:pt x="6189963" y="80783"/>
                  <a:pt x="6364106" y="62090"/>
                  <a:pt x="6226629" y="87086"/>
                </a:cubicBezTo>
                <a:cubicBezTo>
                  <a:pt x="6192970" y="93206"/>
                  <a:pt x="6158842" y="96398"/>
                  <a:pt x="6125029" y="101600"/>
                </a:cubicBezTo>
                <a:cubicBezTo>
                  <a:pt x="6095942" y="106075"/>
                  <a:pt x="6066972" y="111276"/>
                  <a:pt x="6037943" y="116114"/>
                </a:cubicBezTo>
                <a:lnTo>
                  <a:pt x="5863771" y="101600"/>
                </a:lnTo>
                <a:cubicBezTo>
                  <a:pt x="5771911" y="95674"/>
                  <a:pt x="5679780" y="94146"/>
                  <a:pt x="5588000" y="87086"/>
                </a:cubicBezTo>
                <a:cubicBezTo>
                  <a:pt x="5553890" y="84462"/>
                  <a:pt x="5520376" y="76568"/>
                  <a:pt x="5486400" y="72571"/>
                </a:cubicBezTo>
                <a:cubicBezTo>
                  <a:pt x="5438111" y="66890"/>
                  <a:pt x="5389504" y="64088"/>
                  <a:pt x="5341257" y="58057"/>
                </a:cubicBezTo>
                <a:cubicBezTo>
                  <a:pt x="5312055" y="54407"/>
                  <a:pt x="5283258" y="48018"/>
                  <a:pt x="5254171" y="43543"/>
                </a:cubicBezTo>
                <a:cubicBezTo>
                  <a:pt x="5220358" y="38341"/>
                  <a:pt x="5186438" y="33867"/>
                  <a:pt x="5152571" y="29029"/>
                </a:cubicBezTo>
                <a:cubicBezTo>
                  <a:pt x="4973562" y="33867"/>
                  <a:pt x="4794379" y="34293"/>
                  <a:pt x="4615543" y="43543"/>
                </a:cubicBezTo>
                <a:cubicBezTo>
                  <a:pt x="4513620" y="48815"/>
                  <a:pt x="4412765" y="69814"/>
                  <a:pt x="4310743" y="72571"/>
                </a:cubicBezTo>
                <a:lnTo>
                  <a:pt x="3773714" y="87086"/>
                </a:lnTo>
                <a:cubicBezTo>
                  <a:pt x="3696305" y="91924"/>
                  <a:pt x="3619046" y="101600"/>
                  <a:pt x="3541486" y="101600"/>
                </a:cubicBezTo>
                <a:cubicBezTo>
                  <a:pt x="3195857" y="101600"/>
                  <a:pt x="2821360" y="102066"/>
                  <a:pt x="2467429" y="72571"/>
                </a:cubicBezTo>
                <a:cubicBezTo>
                  <a:pt x="1944192" y="28967"/>
                  <a:pt x="2660195" y="84018"/>
                  <a:pt x="2235200" y="43543"/>
                </a:cubicBezTo>
                <a:cubicBezTo>
                  <a:pt x="2167600" y="37105"/>
                  <a:pt x="2099733" y="33867"/>
                  <a:pt x="2032000" y="29029"/>
                </a:cubicBezTo>
                <a:cubicBezTo>
                  <a:pt x="1988662" y="21806"/>
                  <a:pt x="1865136" y="0"/>
                  <a:pt x="1828800" y="0"/>
                </a:cubicBezTo>
                <a:cubicBezTo>
                  <a:pt x="1774057" y="0"/>
                  <a:pt x="1562273" y="22298"/>
                  <a:pt x="1494971" y="29029"/>
                </a:cubicBezTo>
                <a:cubicBezTo>
                  <a:pt x="1449523" y="44178"/>
                  <a:pt x="1398089" y="63796"/>
                  <a:pt x="1349829" y="72571"/>
                </a:cubicBezTo>
                <a:cubicBezTo>
                  <a:pt x="1079327" y="121754"/>
                  <a:pt x="645327" y="98461"/>
                  <a:pt x="478971" y="101600"/>
                </a:cubicBezTo>
                <a:cubicBezTo>
                  <a:pt x="233085" y="116968"/>
                  <a:pt x="301586" y="61271"/>
                  <a:pt x="217714" y="145143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320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914" y="4453116"/>
            <a:ext cx="3363686" cy="1261884"/>
          </a:xfrm>
          <a:prstGeom prst="rect">
            <a:avLst/>
          </a:prstGeom>
          <a:solidFill>
            <a:schemeClr val="bg1"/>
          </a:solidFill>
          <a:ln w="76200">
            <a:solidFill>
              <a:srgbClr val="D60C93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s-ES" sz="2800" b="1" dirty="0" smtClean="0">
                <a:solidFill>
                  <a:srgbClr val="000000"/>
                </a:solidFill>
              </a:rPr>
              <a:t>NB: </a:t>
            </a:r>
            <a:r>
              <a:rPr kumimoji="1" lang="es-ES" sz="2800" b="1" dirty="0" err="1" smtClean="0">
                <a:solidFill>
                  <a:srgbClr val="000000"/>
                </a:solidFill>
              </a:rPr>
              <a:t>Five</a:t>
            </a:r>
            <a:r>
              <a:rPr kumimoji="1" lang="es-ES" sz="2800" b="1" dirty="0" smtClean="0">
                <a:solidFill>
                  <a:srgbClr val="000000"/>
                </a:solidFill>
              </a:rPr>
              <a:t> </a:t>
            </a:r>
            <a:r>
              <a:rPr kumimoji="1" lang="es-ES" sz="2800" b="1" dirty="0" err="1" smtClean="0">
                <a:solidFill>
                  <a:srgbClr val="000000"/>
                </a:solidFill>
              </a:rPr>
              <a:t>Flavors</a:t>
            </a:r>
            <a:endParaRPr kumimoji="1" lang="es-ES" sz="2800" b="1" dirty="0" smtClean="0">
              <a:solidFill>
                <a:srgbClr val="000000"/>
              </a:solidFill>
            </a:endParaRPr>
          </a:p>
          <a:p>
            <a:pPr algn="ctr"/>
            <a:r>
              <a:rPr kumimoji="1" lang="es-ES" sz="2000" b="1" dirty="0">
                <a:solidFill>
                  <a:srgbClr val="000000"/>
                </a:solidFill>
              </a:rPr>
              <a:t>(</a:t>
            </a:r>
            <a:r>
              <a:rPr kumimoji="1" lang="es-ES" sz="2000" b="1" dirty="0" err="1" smtClean="0">
                <a:solidFill>
                  <a:srgbClr val="000000"/>
                </a:solidFill>
              </a:rPr>
              <a:t>we</a:t>
            </a:r>
            <a:r>
              <a:rPr kumimoji="1" lang="es-ES" sz="2000" b="1" dirty="0" smtClean="0">
                <a:solidFill>
                  <a:srgbClr val="000000"/>
                </a:solidFill>
              </a:rPr>
              <a:t> </a:t>
            </a:r>
            <a:r>
              <a:rPr kumimoji="1" lang="es-ES" sz="2000" b="1" dirty="0" err="1" smtClean="0">
                <a:solidFill>
                  <a:srgbClr val="000000"/>
                </a:solidFill>
              </a:rPr>
              <a:t>will</a:t>
            </a:r>
            <a:r>
              <a:rPr kumimoji="1" lang="es-ES" sz="2000" b="1" dirty="0" smtClean="0">
                <a:solidFill>
                  <a:srgbClr val="000000"/>
                </a:solidFill>
              </a:rPr>
              <a:t> </a:t>
            </a:r>
            <a:r>
              <a:rPr kumimoji="1" lang="es-ES" sz="2000" b="1" dirty="0" err="1" smtClean="0">
                <a:solidFill>
                  <a:srgbClr val="000000"/>
                </a:solidFill>
              </a:rPr>
              <a:t>return</a:t>
            </a:r>
            <a:r>
              <a:rPr kumimoji="1" lang="es-ES" sz="2000" b="1" dirty="0" smtClean="0">
                <a:solidFill>
                  <a:srgbClr val="000000"/>
                </a:solidFill>
              </a:rPr>
              <a:t> to </a:t>
            </a:r>
            <a:r>
              <a:rPr kumimoji="1" lang="es-ES" sz="2000" b="1" dirty="0" err="1" smtClean="0">
                <a:solidFill>
                  <a:srgbClr val="000000"/>
                </a:solidFill>
              </a:rPr>
              <a:t>them</a:t>
            </a:r>
            <a:r>
              <a:rPr kumimoji="1" lang="es-ES" sz="2000" b="1" dirty="0" smtClean="0">
                <a:solidFill>
                  <a:srgbClr val="000000"/>
                </a:solidFill>
              </a:rPr>
              <a:t>)</a:t>
            </a:r>
            <a:br>
              <a:rPr kumimoji="1" lang="es-ES" sz="2000" b="1" dirty="0" smtClean="0">
                <a:solidFill>
                  <a:srgbClr val="000000"/>
                </a:solidFill>
              </a:rPr>
            </a:b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4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639" y="195424"/>
            <a:ext cx="6489419" cy="65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940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88" y="0"/>
            <a:ext cx="6705600" cy="655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449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16" y="457200"/>
            <a:ext cx="3986784" cy="5700112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2576286" y="457200"/>
            <a:ext cx="3986784" cy="5729514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endParaRPr kumimoji="1" lang="en-US" sz="4800" b="1" i="1" kern="0" dirty="0" smtClean="0">
              <a:ln w="6350">
                <a:solidFill>
                  <a:srgbClr val="0C06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50800" dist="165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0" y="1122053"/>
            <a:ext cx="7772400" cy="45986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Aft>
                <a:spcPts val="500"/>
              </a:spcAft>
            </a:pPr>
            <a:endParaRPr kumimoji="1" lang="en-US" sz="3600" b="1" dirty="0" smtClean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i="1" dirty="0" smtClean="0">
                <a:solidFill>
                  <a:srgbClr val="000000"/>
                </a:solidFill>
              </a:rPr>
              <a:t>Street Food</a:t>
            </a:r>
            <a:br>
              <a:rPr kumimoji="1" lang="en-US" sz="4800" b="1" i="1" dirty="0" smtClean="0">
                <a:solidFill>
                  <a:srgbClr val="000000"/>
                </a:solidFill>
              </a:rPr>
            </a:br>
            <a:r>
              <a:rPr kumimoji="1" lang="en-US" sz="2000" dirty="0" smtClean="0">
                <a:solidFill>
                  <a:srgbClr val="000000"/>
                </a:solidFill>
              </a:rPr>
              <a:t>(2013)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 smtClean="0">
                <a:solidFill>
                  <a:srgbClr val="000000"/>
                </a:solidFill>
              </a:rPr>
              <a:t>was the first volume</a:t>
            </a:r>
          </a:p>
          <a:p>
            <a:pPr algn="ctr" eaLnBrk="0" hangingPunct="0">
              <a:spcAft>
                <a:spcPts val="500"/>
              </a:spcAft>
            </a:pPr>
            <a:r>
              <a:rPr kumimoji="1" lang="en-US" sz="4800" b="1" dirty="0">
                <a:solidFill>
                  <a:srgbClr val="000000"/>
                </a:solidFill>
              </a:rPr>
              <a:t>i</a:t>
            </a:r>
            <a:r>
              <a:rPr kumimoji="1" lang="en-US" sz="4800" b="1" dirty="0" smtClean="0">
                <a:solidFill>
                  <a:srgbClr val="000000"/>
                </a:solidFill>
              </a:rPr>
              <a:t>n the series</a:t>
            </a:r>
            <a:endParaRPr kumimoji="1" lang="en-US" sz="3600" b="1" dirty="0">
              <a:solidFill>
                <a:srgbClr val="000000"/>
              </a:solidFill>
            </a:endParaRPr>
          </a:p>
          <a:p>
            <a:pPr algn="ctr" eaLnBrk="0" hangingPunct="0">
              <a:spcAft>
                <a:spcPts val="500"/>
              </a:spcAft>
            </a:pPr>
            <a:endParaRPr kumimoji="1"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28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88" y="0"/>
            <a:ext cx="6705600" cy="655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71600" y="838200"/>
            <a:ext cx="624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“The </a:t>
            </a:r>
            <a:r>
              <a:rPr lang="en-US" sz="32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bee, representing the word </a:t>
            </a:r>
            <a:r>
              <a:rPr lang="en-US" sz="3200" b="1" i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bit</a:t>
            </a:r>
            <a:r>
              <a:rPr lang="en-US" sz="32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 – meaning </a:t>
            </a:r>
            <a:r>
              <a:rPr lang="en-US" sz="32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“bee” </a:t>
            </a:r>
            <a:r>
              <a:rPr lang="en-US" sz="32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or </a:t>
            </a:r>
            <a:r>
              <a:rPr lang="en-US" sz="32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“honey” </a:t>
            </a:r>
            <a:r>
              <a:rPr lang="en-US" sz="32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in hieroglyphics, was used as a prefix to the throne name of Egyptian rulers. </a:t>
            </a:r>
            <a:endParaRPr lang="en-US" sz="3200" b="1" dirty="0" smtClean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en-US" sz="32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Bee </a:t>
            </a:r>
            <a:r>
              <a:rPr lang="en-US" sz="32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stood for </a:t>
            </a:r>
            <a:endParaRPr lang="en-US" sz="3200" b="1" dirty="0" smtClean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en-US" sz="6000" b="1" i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He </a:t>
            </a:r>
            <a:r>
              <a:rPr lang="en-US" sz="6000" b="1" i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of the Bee </a:t>
            </a:r>
            <a:endParaRPr lang="en-US" sz="6000" b="1" i="1" dirty="0" smtClean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en-US" sz="36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or </a:t>
            </a:r>
            <a:r>
              <a:rPr lang="en-US" sz="36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King of Lower Egypt</a:t>
            </a:r>
            <a:r>
              <a:rPr lang="en-US" sz="3600" b="1" dirty="0" smtClean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</a:rPr>
              <a:t>.”</a:t>
            </a:r>
            <a:endParaRPr lang="en-US" sz="3600" b="1" dirty="0">
              <a:ln>
                <a:solidFill>
                  <a:srgbClr val="00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0486" y="6477000"/>
            <a:ext cx="533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http://annemariemaes.net/category/research/the-bee-laboratory/a-bee-is-a-bee-is-a-bee-the-bee-laboratory/</a:t>
            </a: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685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0424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14400" y="4724400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sz="2000" b="1" dirty="0" smtClean="0">
                <a:solidFill>
                  <a:srgbClr val="FFFFFF"/>
                </a:solidFill>
                <a:latin typeface="Verdana" pitchFamily="34" charset="0"/>
              </a:rPr>
              <a:t>King Tut was buried with honey, honey wine, sweet dates and figs, pomegranates . . . and a “stack </a:t>
            </a:r>
            <a:r>
              <a:rPr kumimoji="1" lang="en-US" sz="2000" b="1" dirty="0">
                <a:solidFill>
                  <a:srgbClr val="FFFFFF"/>
                </a:solidFill>
                <a:latin typeface="Verdana" pitchFamily="34" charset="0"/>
              </a:rPr>
              <a:t>of pancake-like offerings, translated as </a:t>
            </a:r>
            <a:r>
              <a:rPr kumimoji="1" lang="en-US" sz="2000" b="1" dirty="0" smtClean="0">
                <a:solidFill>
                  <a:srgbClr val="FFFFFF"/>
                </a:solidFill>
                <a:latin typeface="Verdana" pitchFamily="34" charset="0"/>
              </a:rPr>
              <a:t>‘piled </a:t>
            </a:r>
            <a:r>
              <a:rPr kumimoji="1" lang="en-US" sz="2000" b="1" dirty="0">
                <a:solidFill>
                  <a:srgbClr val="FFFFFF"/>
                </a:solidFill>
                <a:latin typeface="Verdana" pitchFamily="34" charset="0"/>
              </a:rPr>
              <a:t>up </a:t>
            </a:r>
            <a:r>
              <a:rPr kumimoji="1" lang="en-US" sz="2000" b="1" dirty="0" smtClean="0">
                <a:solidFill>
                  <a:srgbClr val="FFFFFF"/>
                </a:solidFill>
                <a:latin typeface="Verdana" pitchFamily="34" charset="0"/>
              </a:rPr>
              <a:t>sweets’—cakes </a:t>
            </a:r>
            <a:r>
              <a:rPr kumimoji="1" lang="en-US" sz="2000" b="1" dirty="0">
                <a:solidFill>
                  <a:srgbClr val="FFFFFF"/>
                </a:solidFill>
                <a:latin typeface="Verdana" pitchFamily="34" charset="0"/>
              </a:rPr>
              <a:t>most likely made with date flower and sweetened with </a:t>
            </a:r>
            <a:r>
              <a:rPr kumimoji="1" lang="en-US" sz="2000" b="1" dirty="0" smtClean="0">
                <a:solidFill>
                  <a:srgbClr val="FFFFFF"/>
                </a:solidFill>
                <a:latin typeface="Verdana" pitchFamily="34" charset="0"/>
              </a:rPr>
              <a:t>honey”.  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45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8229600" cy="411480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 bwMode="auto">
          <a:xfrm>
            <a:off x="457200" y="2819400"/>
            <a:ext cx="8201377" cy="1506844"/>
          </a:xfrm>
          <a:custGeom>
            <a:avLst/>
            <a:gdLst>
              <a:gd name="connsiteX0" fmla="*/ 4310815 w 7663615"/>
              <a:gd name="connsiteY0" fmla="*/ 928914 h 1132114"/>
              <a:gd name="connsiteX1" fmla="*/ 4383387 w 7663615"/>
              <a:gd name="connsiteY1" fmla="*/ 914400 h 1132114"/>
              <a:gd name="connsiteX2" fmla="*/ 4746244 w 7663615"/>
              <a:gd name="connsiteY2" fmla="*/ 943429 h 1132114"/>
              <a:gd name="connsiteX3" fmla="*/ 4949444 w 7663615"/>
              <a:gd name="connsiteY3" fmla="*/ 972457 h 1132114"/>
              <a:gd name="connsiteX4" fmla="*/ 5530015 w 7663615"/>
              <a:gd name="connsiteY4" fmla="*/ 986972 h 1132114"/>
              <a:gd name="connsiteX5" fmla="*/ 5849330 w 7663615"/>
              <a:gd name="connsiteY5" fmla="*/ 972457 h 1132114"/>
              <a:gd name="connsiteX6" fmla="*/ 5921901 w 7663615"/>
              <a:gd name="connsiteY6" fmla="*/ 957943 h 1132114"/>
              <a:gd name="connsiteX7" fmla="*/ 6052530 w 7663615"/>
              <a:gd name="connsiteY7" fmla="*/ 870857 h 1132114"/>
              <a:gd name="connsiteX8" fmla="*/ 6139615 w 7663615"/>
              <a:gd name="connsiteY8" fmla="*/ 812800 h 1132114"/>
              <a:gd name="connsiteX9" fmla="*/ 6183158 w 7663615"/>
              <a:gd name="connsiteY9" fmla="*/ 783772 h 1132114"/>
              <a:gd name="connsiteX10" fmla="*/ 6226701 w 7663615"/>
              <a:gd name="connsiteY10" fmla="*/ 769257 h 1132114"/>
              <a:gd name="connsiteX11" fmla="*/ 6270244 w 7663615"/>
              <a:gd name="connsiteY11" fmla="*/ 740229 h 1132114"/>
              <a:gd name="connsiteX12" fmla="*/ 6444415 w 7663615"/>
              <a:gd name="connsiteY12" fmla="*/ 711200 h 1132114"/>
              <a:gd name="connsiteX13" fmla="*/ 6821787 w 7663615"/>
              <a:gd name="connsiteY13" fmla="*/ 711200 h 1132114"/>
              <a:gd name="connsiteX14" fmla="*/ 6879844 w 7663615"/>
              <a:gd name="connsiteY14" fmla="*/ 725714 h 1132114"/>
              <a:gd name="connsiteX15" fmla="*/ 7039501 w 7663615"/>
              <a:gd name="connsiteY15" fmla="*/ 740229 h 1132114"/>
              <a:gd name="connsiteX16" fmla="*/ 7184644 w 7663615"/>
              <a:gd name="connsiteY16" fmla="*/ 725714 h 1132114"/>
              <a:gd name="connsiteX17" fmla="*/ 7300758 w 7663615"/>
              <a:gd name="connsiteY17" fmla="*/ 696686 h 1132114"/>
              <a:gd name="connsiteX18" fmla="*/ 7387844 w 7663615"/>
              <a:gd name="connsiteY18" fmla="*/ 682172 h 1132114"/>
              <a:gd name="connsiteX19" fmla="*/ 7489444 w 7663615"/>
              <a:gd name="connsiteY19" fmla="*/ 638629 h 1132114"/>
              <a:gd name="connsiteX20" fmla="*/ 7591044 w 7663615"/>
              <a:gd name="connsiteY20" fmla="*/ 551543 h 1132114"/>
              <a:gd name="connsiteX21" fmla="*/ 7634587 w 7663615"/>
              <a:gd name="connsiteY21" fmla="*/ 449943 h 1132114"/>
              <a:gd name="connsiteX22" fmla="*/ 7663615 w 7663615"/>
              <a:gd name="connsiteY22" fmla="*/ 333829 h 1132114"/>
              <a:gd name="connsiteX23" fmla="*/ 7634587 w 7663615"/>
              <a:gd name="connsiteY23" fmla="*/ 261257 h 1132114"/>
              <a:gd name="connsiteX24" fmla="*/ 7591044 w 7663615"/>
              <a:gd name="connsiteY24" fmla="*/ 246743 h 1132114"/>
              <a:gd name="connsiteX25" fmla="*/ 7431387 w 7663615"/>
              <a:gd name="connsiteY25" fmla="*/ 217714 h 1132114"/>
              <a:gd name="connsiteX26" fmla="*/ 7344301 w 7663615"/>
              <a:gd name="connsiteY26" fmla="*/ 188686 h 1132114"/>
              <a:gd name="connsiteX27" fmla="*/ 7300758 w 7663615"/>
              <a:gd name="connsiteY27" fmla="*/ 159657 h 1132114"/>
              <a:gd name="connsiteX28" fmla="*/ 7097558 w 7663615"/>
              <a:gd name="connsiteY28" fmla="*/ 130629 h 1132114"/>
              <a:gd name="connsiteX29" fmla="*/ 6966930 w 7663615"/>
              <a:gd name="connsiteY29" fmla="*/ 101600 h 1132114"/>
              <a:gd name="connsiteX30" fmla="*/ 6589558 w 7663615"/>
              <a:gd name="connsiteY30" fmla="*/ 87086 h 1132114"/>
              <a:gd name="connsiteX31" fmla="*/ 6415387 w 7663615"/>
              <a:gd name="connsiteY31" fmla="*/ 72572 h 1132114"/>
              <a:gd name="connsiteX32" fmla="*/ 6342815 w 7663615"/>
              <a:gd name="connsiteY32" fmla="*/ 58057 h 1132114"/>
              <a:gd name="connsiteX33" fmla="*/ 5805787 w 7663615"/>
              <a:gd name="connsiteY33" fmla="*/ 43543 h 1132114"/>
              <a:gd name="connsiteX34" fmla="*/ 5733215 w 7663615"/>
              <a:gd name="connsiteY34" fmla="*/ 29029 h 1132114"/>
              <a:gd name="connsiteX35" fmla="*/ 5413901 w 7663615"/>
              <a:gd name="connsiteY35" fmla="*/ 0 h 1132114"/>
              <a:gd name="connsiteX36" fmla="*/ 4659158 w 7663615"/>
              <a:gd name="connsiteY36" fmla="*/ 14514 h 1132114"/>
              <a:gd name="connsiteX37" fmla="*/ 4281787 w 7663615"/>
              <a:gd name="connsiteY37" fmla="*/ 43543 h 1132114"/>
              <a:gd name="connsiteX38" fmla="*/ 3556072 w 7663615"/>
              <a:gd name="connsiteY38" fmla="*/ 43543 h 1132114"/>
              <a:gd name="connsiteX39" fmla="*/ 3468987 w 7663615"/>
              <a:gd name="connsiteY39" fmla="*/ 29029 h 1132114"/>
              <a:gd name="connsiteX40" fmla="*/ 3294815 w 7663615"/>
              <a:gd name="connsiteY40" fmla="*/ 14514 h 1132114"/>
              <a:gd name="connsiteX41" fmla="*/ 3004530 w 7663615"/>
              <a:gd name="connsiteY41" fmla="*/ 29029 h 1132114"/>
              <a:gd name="connsiteX42" fmla="*/ 2960987 w 7663615"/>
              <a:gd name="connsiteY42" fmla="*/ 43543 h 1132114"/>
              <a:gd name="connsiteX43" fmla="*/ 2873901 w 7663615"/>
              <a:gd name="connsiteY43" fmla="*/ 58057 h 1132114"/>
              <a:gd name="connsiteX44" fmla="*/ 2830358 w 7663615"/>
              <a:gd name="connsiteY44" fmla="*/ 87086 h 1132114"/>
              <a:gd name="connsiteX45" fmla="*/ 2801330 w 7663615"/>
              <a:gd name="connsiteY45" fmla="*/ 130629 h 1132114"/>
              <a:gd name="connsiteX46" fmla="*/ 2757787 w 7663615"/>
              <a:gd name="connsiteY46" fmla="*/ 145143 h 1132114"/>
              <a:gd name="connsiteX47" fmla="*/ 2685215 w 7663615"/>
              <a:gd name="connsiteY47" fmla="*/ 232229 h 1132114"/>
              <a:gd name="connsiteX48" fmla="*/ 2627158 w 7663615"/>
              <a:gd name="connsiteY48" fmla="*/ 261257 h 1132114"/>
              <a:gd name="connsiteX49" fmla="*/ 2583615 w 7663615"/>
              <a:gd name="connsiteY49" fmla="*/ 290286 h 1132114"/>
              <a:gd name="connsiteX50" fmla="*/ 2467501 w 7663615"/>
              <a:gd name="connsiteY50" fmla="*/ 319314 h 1132114"/>
              <a:gd name="connsiteX51" fmla="*/ 2249787 w 7663615"/>
              <a:gd name="connsiteY51" fmla="*/ 348343 h 1132114"/>
              <a:gd name="connsiteX52" fmla="*/ 1944987 w 7663615"/>
              <a:gd name="connsiteY52" fmla="*/ 333829 h 1132114"/>
              <a:gd name="connsiteX53" fmla="*/ 1611158 w 7663615"/>
              <a:gd name="connsiteY53" fmla="*/ 348343 h 1132114"/>
              <a:gd name="connsiteX54" fmla="*/ 1349901 w 7663615"/>
              <a:gd name="connsiteY54" fmla="*/ 362857 h 1132114"/>
              <a:gd name="connsiteX55" fmla="*/ 1045101 w 7663615"/>
              <a:gd name="connsiteY55" fmla="*/ 377372 h 1132114"/>
              <a:gd name="connsiteX56" fmla="*/ 754815 w 7663615"/>
              <a:gd name="connsiteY56" fmla="*/ 362857 h 1132114"/>
              <a:gd name="connsiteX57" fmla="*/ 493558 w 7663615"/>
              <a:gd name="connsiteY57" fmla="*/ 362857 h 1132114"/>
              <a:gd name="connsiteX58" fmla="*/ 391958 w 7663615"/>
              <a:gd name="connsiteY58" fmla="*/ 377372 h 1132114"/>
              <a:gd name="connsiteX59" fmla="*/ 319387 w 7663615"/>
              <a:gd name="connsiteY59" fmla="*/ 391886 h 1132114"/>
              <a:gd name="connsiteX60" fmla="*/ 246815 w 7663615"/>
              <a:gd name="connsiteY60" fmla="*/ 464457 h 1132114"/>
              <a:gd name="connsiteX61" fmla="*/ 29101 w 7663615"/>
              <a:gd name="connsiteY61" fmla="*/ 478972 h 1132114"/>
              <a:gd name="connsiteX62" fmla="*/ 72 w 7663615"/>
              <a:gd name="connsiteY62" fmla="*/ 566057 h 1132114"/>
              <a:gd name="connsiteX63" fmla="*/ 43615 w 7663615"/>
              <a:gd name="connsiteY63" fmla="*/ 957943 h 1132114"/>
              <a:gd name="connsiteX64" fmla="*/ 72644 w 7663615"/>
              <a:gd name="connsiteY64" fmla="*/ 1016000 h 1132114"/>
              <a:gd name="connsiteX65" fmla="*/ 130701 w 7663615"/>
              <a:gd name="connsiteY65" fmla="*/ 1103086 h 1132114"/>
              <a:gd name="connsiteX66" fmla="*/ 188758 w 7663615"/>
              <a:gd name="connsiteY66" fmla="*/ 1117600 h 1132114"/>
              <a:gd name="connsiteX67" fmla="*/ 420987 w 7663615"/>
              <a:gd name="connsiteY67" fmla="*/ 1132114 h 1132114"/>
              <a:gd name="connsiteX68" fmla="*/ 914472 w 7663615"/>
              <a:gd name="connsiteY68" fmla="*/ 1117600 h 1132114"/>
              <a:gd name="connsiteX69" fmla="*/ 1117672 w 7663615"/>
              <a:gd name="connsiteY69" fmla="*/ 1088572 h 1132114"/>
              <a:gd name="connsiteX70" fmla="*/ 1248301 w 7663615"/>
              <a:gd name="connsiteY70" fmla="*/ 1074057 h 1132114"/>
              <a:gd name="connsiteX71" fmla="*/ 2612644 w 7663615"/>
              <a:gd name="connsiteY71" fmla="*/ 1030514 h 1132114"/>
              <a:gd name="connsiteX72" fmla="*/ 3033558 w 7663615"/>
              <a:gd name="connsiteY72" fmla="*/ 1016000 h 1132114"/>
              <a:gd name="connsiteX73" fmla="*/ 3164187 w 7663615"/>
              <a:gd name="connsiteY73" fmla="*/ 1001486 h 1132114"/>
              <a:gd name="connsiteX74" fmla="*/ 3207730 w 7663615"/>
              <a:gd name="connsiteY74" fmla="*/ 986972 h 1132114"/>
              <a:gd name="connsiteX75" fmla="*/ 3367387 w 7663615"/>
              <a:gd name="connsiteY75" fmla="*/ 972457 h 1132114"/>
              <a:gd name="connsiteX76" fmla="*/ 3860872 w 7663615"/>
              <a:gd name="connsiteY76" fmla="*/ 957943 h 1132114"/>
              <a:gd name="connsiteX77" fmla="*/ 4310815 w 7663615"/>
              <a:gd name="connsiteY77" fmla="*/ 957943 h 1132114"/>
              <a:gd name="connsiteX78" fmla="*/ 4383387 w 7663615"/>
              <a:gd name="connsiteY78" fmla="*/ 943429 h 1132114"/>
              <a:gd name="connsiteX79" fmla="*/ 4426930 w 7663615"/>
              <a:gd name="connsiteY79" fmla="*/ 928914 h 1132114"/>
              <a:gd name="connsiteX80" fmla="*/ 4455958 w 7663615"/>
              <a:gd name="connsiteY80" fmla="*/ 957943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7663615" h="1132114">
                <a:moveTo>
                  <a:pt x="4310815" y="928914"/>
                </a:moveTo>
                <a:cubicBezTo>
                  <a:pt x="4335006" y="924076"/>
                  <a:pt x="4358717" y="914400"/>
                  <a:pt x="4383387" y="914400"/>
                </a:cubicBezTo>
                <a:cubicBezTo>
                  <a:pt x="4537918" y="914400"/>
                  <a:pt x="4613560" y="923016"/>
                  <a:pt x="4746244" y="943429"/>
                </a:cubicBezTo>
                <a:cubicBezTo>
                  <a:pt x="4804707" y="952423"/>
                  <a:pt x="4893061" y="970108"/>
                  <a:pt x="4949444" y="972457"/>
                </a:cubicBezTo>
                <a:cubicBezTo>
                  <a:pt x="5142860" y="980516"/>
                  <a:pt x="5336491" y="982134"/>
                  <a:pt x="5530015" y="986972"/>
                </a:cubicBezTo>
                <a:cubicBezTo>
                  <a:pt x="5636453" y="982134"/>
                  <a:pt x="5743073" y="980328"/>
                  <a:pt x="5849330" y="972457"/>
                </a:cubicBezTo>
                <a:cubicBezTo>
                  <a:pt x="5873932" y="970635"/>
                  <a:pt x="5899443" y="968151"/>
                  <a:pt x="5921901" y="957943"/>
                </a:cubicBezTo>
                <a:cubicBezTo>
                  <a:pt x="5921907" y="957940"/>
                  <a:pt x="6030756" y="885373"/>
                  <a:pt x="6052530" y="870857"/>
                </a:cubicBezTo>
                <a:lnTo>
                  <a:pt x="6139615" y="812800"/>
                </a:lnTo>
                <a:cubicBezTo>
                  <a:pt x="6154129" y="803124"/>
                  <a:pt x="6166609" y="789288"/>
                  <a:pt x="6183158" y="783772"/>
                </a:cubicBezTo>
                <a:cubicBezTo>
                  <a:pt x="6197672" y="778934"/>
                  <a:pt x="6213017" y="776099"/>
                  <a:pt x="6226701" y="769257"/>
                </a:cubicBezTo>
                <a:cubicBezTo>
                  <a:pt x="6242303" y="761456"/>
                  <a:pt x="6254642" y="748030"/>
                  <a:pt x="6270244" y="740229"/>
                </a:cubicBezTo>
                <a:cubicBezTo>
                  <a:pt x="6318879" y="715911"/>
                  <a:pt x="6403014" y="715800"/>
                  <a:pt x="6444415" y="711200"/>
                </a:cubicBezTo>
                <a:cubicBezTo>
                  <a:pt x="6590023" y="662665"/>
                  <a:pt x="6498891" y="687282"/>
                  <a:pt x="6821787" y="711200"/>
                </a:cubicBezTo>
                <a:cubicBezTo>
                  <a:pt x="6841680" y="712674"/>
                  <a:pt x="6860071" y="723078"/>
                  <a:pt x="6879844" y="725714"/>
                </a:cubicBezTo>
                <a:cubicBezTo>
                  <a:pt x="6932814" y="732777"/>
                  <a:pt x="6986282" y="735391"/>
                  <a:pt x="7039501" y="740229"/>
                </a:cubicBezTo>
                <a:cubicBezTo>
                  <a:pt x="7087882" y="735391"/>
                  <a:pt x="7136448" y="732140"/>
                  <a:pt x="7184644" y="725714"/>
                </a:cubicBezTo>
                <a:cubicBezTo>
                  <a:pt x="7341479" y="704802"/>
                  <a:pt x="7190857" y="721108"/>
                  <a:pt x="7300758" y="696686"/>
                </a:cubicBezTo>
                <a:cubicBezTo>
                  <a:pt x="7329486" y="690302"/>
                  <a:pt x="7358815" y="687010"/>
                  <a:pt x="7387844" y="682172"/>
                </a:cubicBezTo>
                <a:cubicBezTo>
                  <a:pt x="7430169" y="668063"/>
                  <a:pt x="7448452" y="664249"/>
                  <a:pt x="7489444" y="638629"/>
                </a:cubicBezTo>
                <a:cubicBezTo>
                  <a:pt x="7539095" y="607597"/>
                  <a:pt x="7551462" y="591125"/>
                  <a:pt x="7591044" y="551543"/>
                </a:cubicBezTo>
                <a:cubicBezTo>
                  <a:pt x="7614830" y="503970"/>
                  <a:pt x="7621774" y="496922"/>
                  <a:pt x="7634587" y="449943"/>
                </a:cubicBezTo>
                <a:cubicBezTo>
                  <a:pt x="7645084" y="411453"/>
                  <a:pt x="7663615" y="333829"/>
                  <a:pt x="7663615" y="333829"/>
                </a:cubicBezTo>
                <a:cubicBezTo>
                  <a:pt x="7653939" y="309638"/>
                  <a:pt x="7651266" y="281272"/>
                  <a:pt x="7634587" y="261257"/>
                </a:cubicBezTo>
                <a:cubicBezTo>
                  <a:pt x="7624793" y="249504"/>
                  <a:pt x="7605979" y="250062"/>
                  <a:pt x="7591044" y="246743"/>
                </a:cubicBezTo>
                <a:cubicBezTo>
                  <a:pt x="7531272" y="233461"/>
                  <a:pt x="7489521" y="233569"/>
                  <a:pt x="7431387" y="217714"/>
                </a:cubicBezTo>
                <a:cubicBezTo>
                  <a:pt x="7401866" y="209663"/>
                  <a:pt x="7344301" y="188686"/>
                  <a:pt x="7344301" y="188686"/>
                </a:cubicBezTo>
                <a:cubicBezTo>
                  <a:pt x="7329787" y="179010"/>
                  <a:pt x="7316360" y="167458"/>
                  <a:pt x="7300758" y="159657"/>
                </a:cubicBezTo>
                <a:cubicBezTo>
                  <a:pt x="7244914" y="131735"/>
                  <a:pt x="7138343" y="134337"/>
                  <a:pt x="7097558" y="130629"/>
                </a:cubicBezTo>
                <a:cubicBezTo>
                  <a:pt x="7069980" y="123734"/>
                  <a:pt x="6991771" y="103203"/>
                  <a:pt x="6966930" y="101600"/>
                </a:cubicBezTo>
                <a:cubicBezTo>
                  <a:pt x="6841307" y="93495"/>
                  <a:pt x="6715349" y="91924"/>
                  <a:pt x="6589558" y="87086"/>
                </a:cubicBezTo>
                <a:cubicBezTo>
                  <a:pt x="6531501" y="82248"/>
                  <a:pt x="6473246" y="79379"/>
                  <a:pt x="6415387" y="72572"/>
                </a:cubicBezTo>
                <a:cubicBezTo>
                  <a:pt x="6390886" y="69690"/>
                  <a:pt x="6367457" y="59230"/>
                  <a:pt x="6342815" y="58057"/>
                </a:cubicBezTo>
                <a:cubicBezTo>
                  <a:pt x="6163943" y="49539"/>
                  <a:pt x="5984796" y="48381"/>
                  <a:pt x="5805787" y="43543"/>
                </a:cubicBezTo>
                <a:cubicBezTo>
                  <a:pt x="5781596" y="38705"/>
                  <a:pt x="5757734" y="31753"/>
                  <a:pt x="5733215" y="29029"/>
                </a:cubicBezTo>
                <a:cubicBezTo>
                  <a:pt x="5626992" y="17226"/>
                  <a:pt x="5413901" y="0"/>
                  <a:pt x="5413901" y="0"/>
                </a:cubicBezTo>
                <a:lnTo>
                  <a:pt x="4659158" y="14514"/>
                </a:lnTo>
                <a:cubicBezTo>
                  <a:pt x="4533089" y="19363"/>
                  <a:pt x="4281787" y="43543"/>
                  <a:pt x="4281787" y="43543"/>
                </a:cubicBezTo>
                <a:cubicBezTo>
                  <a:pt x="4001130" y="99673"/>
                  <a:pt x="4185728" y="68235"/>
                  <a:pt x="3556072" y="43543"/>
                </a:cubicBezTo>
                <a:cubicBezTo>
                  <a:pt x="3526666" y="42390"/>
                  <a:pt x="3498236" y="32279"/>
                  <a:pt x="3468987" y="29029"/>
                </a:cubicBezTo>
                <a:cubicBezTo>
                  <a:pt x="3411085" y="22595"/>
                  <a:pt x="3352872" y="19352"/>
                  <a:pt x="3294815" y="14514"/>
                </a:cubicBezTo>
                <a:cubicBezTo>
                  <a:pt x="3198053" y="19352"/>
                  <a:pt x="3101048" y="20636"/>
                  <a:pt x="3004530" y="29029"/>
                </a:cubicBezTo>
                <a:cubicBezTo>
                  <a:pt x="2989288" y="30354"/>
                  <a:pt x="2975922" y="40224"/>
                  <a:pt x="2960987" y="43543"/>
                </a:cubicBezTo>
                <a:cubicBezTo>
                  <a:pt x="2932259" y="49927"/>
                  <a:pt x="2902930" y="53219"/>
                  <a:pt x="2873901" y="58057"/>
                </a:cubicBezTo>
                <a:cubicBezTo>
                  <a:pt x="2859387" y="67733"/>
                  <a:pt x="2842693" y="74751"/>
                  <a:pt x="2830358" y="87086"/>
                </a:cubicBezTo>
                <a:cubicBezTo>
                  <a:pt x="2818023" y="99421"/>
                  <a:pt x="2814951" y="119732"/>
                  <a:pt x="2801330" y="130629"/>
                </a:cubicBezTo>
                <a:cubicBezTo>
                  <a:pt x="2789383" y="140186"/>
                  <a:pt x="2772301" y="140305"/>
                  <a:pt x="2757787" y="145143"/>
                </a:cubicBezTo>
                <a:cubicBezTo>
                  <a:pt x="2734641" y="179862"/>
                  <a:pt x="2720773" y="206831"/>
                  <a:pt x="2685215" y="232229"/>
                </a:cubicBezTo>
                <a:cubicBezTo>
                  <a:pt x="2667609" y="244805"/>
                  <a:pt x="2645944" y="250522"/>
                  <a:pt x="2627158" y="261257"/>
                </a:cubicBezTo>
                <a:cubicBezTo>
                  <a:pt x="2612012" y="269912"/>
                  <a:pt x="2600009" y="284325"/>
                  <a:pt x="2583615" y="290286"/>
                </a:cubicBezTo>
                <a:cubicBezTo>
                  <a:pt x="2546121" y="303920"/>
                  <a:pt x="2506854" y="312755"/>
                  <a:pt x="2467501" y="319314"/>
                </a:cubicBezTo>
                <a:cubicBezTo>
                  <a:pt x="2337201" y="341032"/>
                  <a:pt x="2409664" y="330579"/>
                  <a:pt x="2249787" y="348343"/>
                </a:cubicBezTo>
                <a:cubicBezTo>
                  <a:pt x="2148187" y="343505"/>
                  <a:pt x="2046702" y="333829"/>
                  <a:pt x="1944987" y="333829"/>
                </a:cubicBezTo>
                <a:cubicBezTo>
                  <a:pt x="1833606" y="333829"/>
                  <a:pt x="1722407" y="342916"/>
                  <a:pt x="1611158" y="348343"/>
                </a:cubicBezTo>
                <a:lnTo>
                  <a:pt x="1349901" y="362857"/>
                </a:lnTo>
                <a:lnTo>
                  <a:pt x="1045101" y="377372"/>
                </a:lnTo>
                <a:cubicBezTo>
                  <a:pt x="948339" y="372534"/>
                  <a:pt x="851698" y="362857"/>
                  <a:pt x="754815" y="362857"/>
                </a:cubicBezTo>
                <a:cubicBezTo>
                  <a:pt x="475239" y="362857"/>
                  <a:pt x="615902" y="403640"/>
                  <a:pt x="493558" y="362857"/>
                </a:cubicBezTo>
                <a:cubicBezTo>
                  <a:pt x="459691" y="367695"/>
                  <a:pt x="425703" y="371748"/>
                  <a:pt x="391958" y="377372"/>
                </a:cubicBezTo>
                <a:cubicBezTo>
                  <a:pt x="367624" y="381428"/>
                  <a:pt x="340806" y="379647"/>
                  <a:pt x="319387" y="391886"/>
                </a:cubicBezTo>
                <a:cubicBezTo>
                  <a:pt x="263605" y="423761"/>
                  <a:pt x="321949" y="451935"/>
                  <a:pt x="246815" y="464457"/>
                </a:cubicBezTo>
                <a:cubicBezTo>
                  <a:pt x="175072" y="476414"/>
                  <a:pt x="101672" y="474134"/>
                  <a:pt x="29101" y="478972"/>
                </a:cubicBezTo>
                <a:cubicBezTo>
                  <a:pt x="19425" y="508000"/>
                  <a:pt x="-1383" y="535493"/>
                  <a:pt x="72" y="566057"/>
                </a:cubicBezTo>
                <a:cubicBezTo>
                  <a:pt x="5335" y="676572"/>
                  <a:pt x="-14356" y="842002"/>
                  <a:pt x="43615" y="957943"/>
                </a:cubicBezTo>
                <a:cubicBezTo>
                  <a:pt x="53291" y="977295"/>
                  <a:pt x="64121" y="996113"/>
                  <a:pt x="72644" y="1016000"/>
                </a:cubicBezTo>
                <a:cubicBezTo>
                  <a:pt x="91742" y="1060561"/>
                  <a:pt x="78898" y="1073485"/>
                  <a:pt x="130701" y="1103086"/>
                </a:cubicBezTo>
                <a:cubicBezTo>
                  <a:pt x="148021" y="1112983"/>
                  <a:pt x="168909" y="1115615"/>
                  <a:pt x="188758" y="1117600"/>
                </a:cubicBezTo>
                <a:cubicBezTo>
                  <a:pt x="265934" y="1125317"/>
                  <a:pt x="343577" y="1127276"/>
                  <a:pt x="420987" y="1132114"/>
                </a:cubicBezTo>
                <a:cubicBezTo>
                  <a:pt x="585482" y="1127276"/>
                  <a:pt x="750226" y="1127865"/>
                  <a:pt x="914472" y="1117600"/>
                </a:cubicBezTo>
                <a:cubicBezTo>
                  <a:pt x="982760" y="1113332"/>
                  <a:pt x="1049670" y="1096128"/>
                  <a:pt x="1117672" y="1088572"/>
                </a:cubicBezTo>
                <a:lnTo>
                  <a:pt x="1248301" y="1074057"/>
                </a:lnTo>
                <a:cubicBezTo>
                  <a:pt x="1732346" y="953048"/>
                  <a:pt x="1210972" y="1078847"/>
                  <a:pt x="2612644" y="1030514"/>
                </a:cubicBezTo>
                <a:lnTo>
                  <a:pt x="3033558" y="1016000"/>
                </a:lnTo>
                <a:cubicBezTo>
                  <a:pt x="3077101" y="1011162"/>
                  <a:pt x="3120972" y="1008688"/>
                  <a:pt x="3164187" y="1001486"/>
                </a:cubicBezTo>
                <a:cubicBezTo>
                  <a:pt x="3179278" y="998971"/>
                  <a:pt x="3192584" y="989136"/>
                  <a:pt x="3207730" y="986972"/>
                </a:cubicBezTo>
                <a:cubicBezTo>
                  <a:pt x="3260631" y="979415"/>
                  <a:pt x="3314001" y="974830"/>
                  <a:pt x="3367387" y="972457"/>
                </a:cubicBezTo>
                <a:cubicBezTo>
                  <a:pt x="3531791" y="965150"/>
                  <a:pt x="3696377" y="962781"/>
                  <a:pt x="3860872" y="957943"/>
                </a:cubicBezTo>
                <a:cubicBezTo>
                  <a:pt x="4158472" y="924877"/>
                  <a:pt x="3799202" y="957943"/>
                  <a:pt x="4310815" y="957943"/>
                </a:cubicBezTo>
                <a:cubicBezTo>
                  <a:pt x="4335485" y="957943"/>
                  <a:pt x="4359454" y="949412"/>
                  <a:pt x="4383387" y="943429"/>
                </a:cubicBezTo>
                <a:cubicBezTo>
                  <a:pt x="4398230" y="939718"/>
                  <a:pt x="4411928" y="925914"/>
                  <a:pt x="4426930" y="928914"/>
                </a:cubicBezTo>
                <a:cubicBezTo>
                  <a:pt x="4440348" y="931598"/>
                  <a:pt x="4446282" y="948267"/>
                  <a:pt x="4455958" y="957943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71688" y="564178"/>
            <a:ext cx="7772400" cy="830997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“The beginning of the ‘agricultural revolution’”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59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14" y="457200"/>
            <a:ext cx="617750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7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14" y="457200"/>
            <a:ext cx="6177506" cy="594360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1524000" y="1905000"/>
            <a:ext cx="5985191" cy="1644459"/>
          </a:xfrm>
          <a:custGeom>
            <a:avLst/>
            <a:gdLst>
              <a:gd name="connsiteX0" fmla="*/ 3889828 w 5805956"/>
              <a:gd name="connsiteY0" fmla="*/ 1451429 h 1517459"/>
              <a:gd name="connsiteX1" fmla="*/ 3701142 w 5805956"/>
              <a:gd name="connsiteY1" fmla="*/ 1465943 h 1517459"/>
              <a:gd name="connsiteX2" fmla="*/ 3367314 w 5805956"/>
              <a:gd name="connsiteY2" fmla="*/ 1480457 h 1517459"/>
              <a:gd name="connsiteX3" fmla="*/ 3309257 w 5805956"/>
              <a:gd name="connsiteY3" fmla="*/ 1494971 h 1517459"/>
              <a:gd name="connsiteX4" fmla="*/ 2888342 w 5805956"/>
              <a:gd name="connsiteY4" fmla="*/ 1509486 h 1517459"/>
              <a:gd name="connsiteX5" fmla="*/ 2293257 w 5805956"/>
              <a:gd name="connsiteY5" fmla="*/ 1480457 h 1517459"/>
              <a:gd name="connsiteX6" fmla="*/ 2061028 w 5805956"/>
              <a:gd name="connsiteY6" fmla="*/ 1465943 h 1517459"/>
              <a:gd name="connsiteX7" fmla="*/ 1828800 w 5805956"/>
              <a:gd name="connsiteY7" fmla="*/ 1436914 h 1517459"/>
              <a:gd name="connsiteX8" fmla="*/ 1291771 w 5805956"/>
              <a:gd name="connsiteY8" fmla="*/ 1451429 h 1517459"/>
              <a:gd name="connsiteX9" fmla="*/ 1030514 w 5805956"/>
              <a:gd name="connsiteY9" fmla="*/ 1480457 h 1517459"/>
              <a:gd name="connsiteX10" fmla="*/ 464457 w 5805956"/>
              <a:gd name="connsiteY10" fmla="*/ 1465943 h 1517459"/>
              <a:gd name="connsiteX11" fmla="*/ 406400 w 5805956"/>
              <a:gd name="connsiteY11" fmla="*/ 1451429 h 1517459"/>
              <a:gd name="connsiteX12" fmla="*/ 101600 w 5805956"/>
              <a:gd name="connsiteY12" fmla="*/ 1436914 h 1517459"/>
              <a:gd name="connsiteX13" fmla="*/ 58057 w 5805956"/>
              <a:gd name="connsiteY13" fmla="*/ 1335314 h 1517459"/>
              <a:gd name="connsiteX14" fmla="*/ 43542 w 5805956"/>
              <a:gd name="connsiteY14" fmla="*/ 1291771 h 1517459"/>
              <a:gd name="connsiteX15" fmla="*/ 14514 w 5805956"/>
              <a:gd name="connsiteY15" fmla="*/ 1161143 h 1517459"/>
              <a:gd name="connsiteX16" fmla="*/ 0 w 5805956"/>
              <a:gd name="connsiteY16" fmla="*/ 1030514 h 1517459"/>
              <a:gd name="connsiteX17" fmla="*/ 14514 w 5805956"/>
              <a:gd name="connsiteY17" fmla="*/ 638629 h 1517459"/>
              <a:gd name="connsiteX18" fmla="*/ 29028 w 5805956"/>
              <a:gd name="connsiteY18" fmla="*/ 566057 h 1517459"/>
              <a:gd name="connsiteX19" fmla="*/ 43542 w 5805956"/>
              <a:gd name="connsiteY19" fmla="*/ 449943 h 1517459"/>
              <a:gd name="connsiteX20" fmla="*/ 72571 w 5805956"/>
              <a:gd name="connsiteY20" fmla="*/ 217714 h 1517459"/>
              <a:gd name="connsiteX21" fmla="*/ 87085 w 5805956"/>
              <a:gd name="connsiteY21" fmla="*/ 174171 h 1517459"/>
              <a:gd name="connsiteX22" fmla="*/ 130628 w 5805956"/>
              <a:gd name="connsiteY22" fmla="*/ 130629 h 1517459"/>
              <a:gd name="connsiteX23" fmla="*/ 261257 w 5805956"/>
              <a:gd name="connsiteY23" fmla="*/ 72571 h 1517459"/>
              <a:gd name="connsiteX24" fmla="*/ 377371 w 5805956"/>
              <a:gd name="connsiteY24" fmla="*/ 43543 h 1517459"/>
              <a:gd name="connsiteX25" fmla="*/ 435428 w 5805956"/>
              <a:gd name="connsiteY25" fmla="*/ 29029 h 1517459"/>
              <a:gd name="connsiteX26" fmla="*/ 493485 w 5805956"/>
              <a:gd name="connsiteY26" fmla="*/ 14514 h 1517459"/>
              <a:gd name="connsiteX27" fmla="*/ 1248228 w 5805956"/>
              <a:gd name="connsiteY27" fmla="*/ 29029 h 1517459"/>
              <a:gd name="connsiteX28" fmla="*/ 1364342 w 5805956"/>
              <a:gd name="connsiteY28" fmla="*/ 43543 h 1517459"/>
              <a:gd name="connsiteX29" fmla="*/ 2278742 w 5805956"/>
              <a:gd name="connsiteY29" fmla="*/ 29029 h 1517459"/>
              <a:gd name="connsiteX30" fmla="*/ 2481942 w 5805956"/>
              <a:gd name="connsiteY30" fmla="*/ 14514 h 1517459"/>
              <a:gd name="connsiteX31" fmla="*/ 2554514 w 5805956"/>
              <a:gd name="connsiteY31" fmla="*/ 0 h 1517459"/>
              <a:gd name="connsiteX32" fmla="*/ 3077028 w 5805956"/>
              <a:gd name="connsiteY32" fmla="*/ 14514 h 1517459"/>
              <a:gd name="connsiteX33" fmla="*/ 3367314 w 5805956"/>
              <a:gd name="connsiteY33" fmla="*/ 43543 h 1517459"/>
              <a:gd name="connsiteX34" fmla="*/ 3526971 w 5805956"/>
              <a:gd name="connsiteY34" fmla="*/ 58057 h 1517459"/>
              <a:gd name="connsiteX35" fmla="*/ 3759200 w 5805956"/>
              <a:gd name="connsiteY35" fmla="*/ 87086 h 1517459"/>
              <a:gd name="connsiteX36" fmla="*/ 3904342 w 5805956"/>
              <a:gd name="connsiteY36" fmla="*/ 101600 h 1517459"/>
              <a:gd name="connsiteX37" fmla="*/ 4020457 w 5805956"/>
              <a:gd name="connsiteY37" fmla="*/ 116114 h 1517459"/>
              <a:gd name="connsiteX38" fmla="*/ 4310742 w 5805956"/>
              <a:gd name="connsiteY38" fmla="*/ 130629 h 1517459"/>
              <a:gd name="connsiteX39" fmla="*/ 4397828 w 5805956"/>
              <a:gd name="connsiteY39" fmla="*/ 145143 h 1517459"/>
              <a:gd name="connsiteX40" fmla="*/ 4659085 w 5805956"/>
              <a:gd name="connsiteY40" fmla="*/ 174171 h 1517459"/>
              <a:gd name="connsiteX41" fmla="*/ 5167085 w 5805956"/>
              <a:gd name="connsiteY41" fmla="*/ 145143 h 1517459"/>
              <a:gd name="connsiteX42" fmla="*/ 5239657 w 5805956"/>
              <a:gd name="connsiteY42" fmla="*/ 130629 h 1517459"/>
              <a:gd name="connsiteX43" fmla="*/ 5399314 w 5805956"/>
              <a:gd name="connsiteY43" fmla="*/ 116114 h 1517459"/>
              <a:gd name="connsiteX44" fmla="*/ 5602514 w 5805956"/>
              <a:gd name="connsiteY44" fmla="*/ 130629 h 1517459"/>
              <a:gd name="connsiteX45" fmla="*/ 5631542 w 5805956"/>
              <a:gd name="connsiteY45" fmla="*/ 174171 h 1517459"/>
              <a:gd name="connsiteX46" fmla="*/ 5675085 w 5805956"/>
              <a:gd name="connsiteY46" fmla="*/ 203200 h 1517459"/>
              <a:gd name="connsiteX47" fmla="*/ 5733142 w 5805956"/>
              <a:gd name="connsiteY47" fmla="*/ 304800 h 1517459"/>
              <a:gd name="connsiteX48" fmla="*/ 5762171 w 5805956"/>
              <a:gd name="connsiteY48" fmla="*/ 420914 h 1517459"/>
              <a:gd name="connsiteX49" fmla="*/ 5791200 w 5805956"/>
              <a:gd name="connsiteY49" fmla="*/ 696686 h 1517459"/>
              <a:gd name="connsiteX50" fmla="*/ 5805714 w 5805956"/>
              <a:gd name="connsiteY50" fmla="*/ 812800 h 1517459"/>
              <a:gd name="connsiteX51" fmla="*/ 5762171 w 5805956"/>
              <a:gd name="connsiteY51" fmla="*/ 1480457 h 1517459"/>
              <a:gd name="connsiteX52" fmla="*/ 5718628 w 5805956"/>
              <a:gd name="connsiteY52" fmla="*/ 1509486 h 1517459"/>
              <a:gd name="connsiteX53" fmla="*/ 5268685 w 5805956"/>
              <a:gd name="connsiteY53" fmla="*/ 1465943 h 1517459"/>
              <a:gd name="connsiteX54" fmla="*/ 5080000 w 5805956"/>
              <a:gd name="connsiteY54" fmla="*/ 1480457 h 1517459"/>
              <a:gd name="connsiteX55" fmla="*/ 4267200 w 5805956"/>
              <a:gd name="connsiteY55" fmla="*/ 1509486 h 1517459"/>
              <a:gd name="connsiteX56" fmla="*/ 3860800 w 5805956"/>
              <a:gd name="connsiteY56" fmla="*/ 1465943 h 1517459"/>
              <a:gd name="connsiteX57" fmla="*/ 3831771 w 5805956"/>
              <a:gd name="connsiteY57" fmla="*/ 1451429 h 151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05956" h="1517459">
                <a:moveTo>
                  <a:pt x="3889828" y="1451429"/>
                </a:moveTo>
                <a:cubicBezTo>
                  <a:pt x="3826933" y="1456267"/>
                  <a:pt x="3764126" y="1462444"/>
                  <a:pt x="3701142" y="1465943"/>
                </a:cubicBezTo>
                <a:cubicBezTo>
                  <a:pt x="3589932" y="1472121"/>
                  <a:pt x="3478391" y="1472229"/>
                  <a:pt x="3367314" y="1480457"/>
                </a:cubicBezTo>
                <a:cubicBezTo>
                  <a:pt x="3347421" y="1481931"/>
                  <a:pt x="3329168" y="1493764"/>
                  <a:pt x="3309257" y="1494971"/>
                </a:cubicBezTo>
                <a:cubicBezTo>
                  <a:pt x="3169126" y="1503464"/>
                  <a:pt x="3028647" y="1504648"/>
                  <a:pt x="2888342" y="1509486"/>
                </a:cubicBezTo>
                <a:cubicBezTo>
                  <a:pt x="2165313" y="1484553"/>
                  <a:pt x="2708541" y="1510120"/>
                  <a:pt x="2293257" y="1480457"/>
                </a:cubicBezTo>
                <a:lnTo>
                  <a:pt x="2061028" y="1465943"/>
                </a:lnTo>
                <a:cubicBezTo>
                  <a:pt x="1977870" y="1459291"/>
                  <a:pt x="1910151" y="1448536"/>
                  <a:pt x="1828800" y="1436914"/>
                </a:cubicBezTo>
                <a:lnTo>
                  <a:pt x="1291771" y="1451429"/>
                </a:lnTo>
                <a:cubicBezTo>
                  <a:pt x="1192316" y="1455573"/>
                  <a:pt x="1124664" y="1467007"/>
                  <a:pt x="1030514" y="1480457"/>
                </a:cubicBezTo>
                <a:cubicBezTo>
                  <a:pt x="841828" y="1475619"/>
                  <a:pt x="653001" y="1474712"/>
                  <a:pt x="464457" y="1465943"/>
                </a:cubicBezTo>
                <a:cubicBezTo>
                  <a:pt x="444531" y="1465016"/>
                  <a:pt x="426284" y="1453020"/>
                  <a:pt x="406400" y="1451429"/>
                </a:cubicBezTo>
                <a:cubicBezTo>
                  <a:pt x="305009" y="1443318"/>
                  <a:pt x="203200" y="1441752"/>
                  <a:pt x="101600" y="1436914"/>
                </a:cubicBezTo>
                <a:cubicBezTo>
                  <a:pt x="57407" y="1370625"/>
                  <a:pt x="81489" y="1417325"/>
                  <a:pt x="58057" y="1335314"/>
                </a:cubicBezTo>
                <a:cubicBezTo>
                  <a:pt x="53854" y="1320603"/>
                  <a:pt x="47745" y="1306482"/>
                  <a:pt x="43542" y="1291771"/>
                </a:cubicBezTo>
                <a:cubicBezTo>
                  <a:pt x="34487" y="1260080"/>
                  <a:pt x="18789" y="1191070"/>
                  <a:pt x="14514" y="1161143"/>
                </a:cubicBezTo>
                <a:cubicBezTo>
                  <a:pt x="8318" y="1117772"/>
                  <a:pt x="4838" y="1074057"/>
                  <a:pt x="0" y="1030514"/>
                </a:cubicBezTo>
                <a:cubicBezTo>
                  <a:pt x="4838" y="899886"/>
                  <a:pt x="6360" y="769092"/>
                  <a:pt x="14514" y="638629"/>
                </a:cubicBezTo>
                <a:cubicBezTo>
                  <a:pt x="16053" y="614007"/>
                  <a:pt x="25277" y="590440"/>
                  <a:pt x="29028" y="566057"/>
                </a:cubicBezTo>
                <a:cubicBezTo>
                  <a:pt x="34959" y="527505"/>
                  <a:pt x="39661" y="488755"/>
                  <a:pt x="43542" y="449943"/>
                </a:cubicBezTo>
                <a:cubicBezTo>
                  <a:pt x="58254" y="302830"/>
                  <a:pt x="44427" y="316219"/>
                  <a:pt x="72571" y="217714"/>
                </a:cubicBezTo>
                <a:cubicBezTo>
                  <a:pt x="76774" y="203003"/>
                  <a:pt x="78598" y="186901"/>
                  <a:pt x="87085" y="174171"/>
                </a:cubicBezTo>
                <a:cubicBezTo>
                  <a:pt x="98471" y="157092"/>
                  <a:pt x="114859" y="143769"/>
                  <a:pt x="130628" y="130629"/>
                </a:cubicBezTo>
                <a:cubicBezTo>
                  <a:pt x="171476" y="96589"/>
                  <a:pt x="207008" y="86133"/>
                  <a:pt x="261257" y="72571"/>
                </a:cubicBezTo>
                <a:lnTo>
                  <a:pt x="377371" y="43543"/>
                </a:lnTo>
                <a:lnTo>
                  <a:pt x="435428" y="29029"/>
                </a:lnTo>
                <a:lnTo>
                  <a:pt x="493485" y="14514"/>
                </a:lnTo>
                <a:lnTo>
                  <a:pt x="1248228" y="29029"/>
                </a:lnTo>
                <a:cubicBezTo>
                  <a:pt x="1287212" y="30328"/>
                  <a:pt x="1325336" y="43543"/>
                  <a:pt x="1364342" y="43543"/>
                </a:cubicBezTo>
                <a:cubicBezTo>
                  <a:pt x="1669180" y="43543"/>
                  <a:pt x="1973942" y="33867"/>
                  <a:pt x="2278742" y="29029"/>
                </a:cubicBezTo>
                <a:cubicBezTo>
                  <a:pt x="2346475" y="24191"/>
                  <a:pt x="2414409" y="21623"/>
                  <a:pt x="2481942" y="14514"/>
                </a:cubicBezTo>
                <a:cubicBezTo>
                  <a:pt x="2506476" y="11931"/>
                  <a:pt x="2529844" y="0"/>
                  <a:pt x="2554514" y="0"/>
                </a:cubicBezTo>
                <a:cubicBezTo>
                  <a:pt x="2728753" y="0"/>
                  <a:pt x="2902857" y="9676"/>
                  <a:pt x="3077028" y="14514"/>
                </a:cubicBezTo>
                <a:cubicBezTo>
                  <a:pt x="3523921" y="51757"/>
                  <a:pt x="3036822" y="8755"/>
                  <a:pt x="3367314" y="43543"/>
                </a:cubicBezTo>
                <a:cubicBezTo>
                  <a:pt x="3420459" y="49137"/>
                  <a:pt x="3473859" y="52156"/>
                  <a:pt x="3526971" y="58057"/>
                </a:cubicBezTo>
                <a:cubicBezTo>
                  <a:pt x="3604506" y="66672"/>
                  <a:pt x="3681575" y="79324"/>
                  <a:pt x="3759200" y="87086"/>
                </a:cubicBezTo>
                <a:lnTo>
                  <a:pt x="3904342" y="101600"/>
                </a:lnTo>
                <a:cubicBezTo>
                  <a:pt x="3943110" y="105907"/>
                  <a:pt x="3981550" y="113335"/>
                  <a:pt x="4020457" y="116114"/>
                </a:cubicBezTo>
                <a:cubicBezTo>
                  <a:pt x="4117093" y="123017"/>
                  <a:pt x="4213980" y="125791"/>
                  <a:pt x="4310742" y="130629"/>
                </a:cubicBezTo>
                <a:cubicBezTo>
                  <a:pt x="4339771" y="135467"/>
                  <a:pt x="4368601" y="141705"/>
                  <a:pt x="4397828" y="145143"/>
                </a:cubicBezTo>
                <a:cubicBezTo>
                  <a:pt x="4797021" y="192106"/>
                  <a:pt x="4373047" y="133309"/>
                  <a:pt x="4659085" y="174171"/>
                </a:cubicBezTo>
                <a:cubicBezTo>
                  <a:pt x="4763863" y="169182"/>
                  <a:pt x="5041248" y="158389"/>
                  <a:pt x="5167085" y="145143"/>
                </a:cubicBezTo>
                <a:cubicBezTo>
                  <a:pt x="5191619" y="142561"/>
                  <a:pt x="5215178" y="133689"/>
                  <a:pt x="5239657" y="130629"/>
                </a:cubicBezTo>
                <a:cubicBezTo>
                  <a:pt x="5292683" y="124001"/>
                  <a:pt x="5346095" y="120952"/>
                  <a:pt x="5399314" y="116114"/>
                </a:cubicBezTo>
                <a:cubicBezTo>
                  <a:pt x="5467047" y="120952"/>
                  <a:pt x="5536636" y="114159"/>
                  <a:pt x="5602514" y="130629"/>
                </a:cubicBezTo>
                <a:cubicBezTo>
                  <a:pt x="5619437" y="134860"/>
                  <a:pt x="5619207" y="161836"/>
                  <a:pt x="5631542" y="174171"/>
                </a:cubicBezTo>
                <a:cubicBezTo>
                  <a:pt x="5643877" y="186506"/>
                  <a:pt x="5660571" y="193524"/>
                  <a:pt x="5675085" y="203200"/>
                </a:cubicBezTo>
                <a:cubicBezTo>
                  <a:pt x="5705784" y="325989"/>
                  <a:pt x="5663965" y="201033"/>
                  <a:pt x="5733142" y="304800"/>
                </a:cubicBezTo>
                <a:cubicBezTo>
                  <a:pt x="5745895" y="323930"/>
                  <a:pt x="5760076" y="410441"/>
                  <a:pt x="5762171" y="420914"/>
                </a:cubicBezTo>
                <a:cubicBezTo>
                  <a:pt x="5773694" y="536147"/>
                  <a:pt x="5777938" y="583962"/>
                  <a:pt x="5791200" y="696686"/>
                </a:cubicBezTo>
                <a:cubicBezTo>
                  <a:pt x="5795758" y="735425"/>
                  <a:pt x="5800876" y="774095"/>
                  <a:pt x="5805714" y="812800"/>
                </a:cubicBezTo>
                <a:cubicBezTo>
                  <a:pt x="5805552" y="818306"/>
                  <a:pt x="5812503" y="1339528"/>
                  <a:pt x="5762171" y="1480457"/>
                </a:cubicBezTo>
                <a:cubicBezTo>
                  <a:pt x="5756304" y="1496885"/>
                  <a:pt x="5733142" y="1499810"/>
                  <a:pt x="5718628" y="1509486"/>
                </a:cubicBezTo>
                <a:cubicBezTo>
                  <a:pt x="5326436" y="1478110"/>
                  <a:pt x="5475459" y="1500405"/>
                  <a:pt x="5268685" y="1465943"/>
                </a:cubicBezTo>
                <a:cubicBezTo>
                  <a:pt x="5205790" y="1470781"/>
                  <a:pt x="5143052" y="1478546"/>
                  <a:pt x="5080000" y="1480457"/>
                </a:cubicBezTo>
                <a:cubicBezTo>
                  <a:pt x="4265843" y="1505128"/>
                  <a:pt x="4555810" y="1413276"/>
                  <a:pt x="4267200" y="1509486"/>
                </a:cubicBezTo>
                <a:cubicBezTo>
                  <a:pt x="3767718" y="1489506"/>
                  <a:pt x="4022238" y="1562804"/>
                  <a:pt x="3860800" y="1465943"/>
                </a:cubicBezTo>
                <a:cubicBezTo>
                  <a:pt x="3851523" y="1460377"/>
                  <a:pt x="3841447" y="1456267"/>
                  <a:pt x="3831771" y="1451429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8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14" y="457200"/>
            <a:ext cx="6177506" cy="59436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 bwMode="auto">
          <a:xfrm>
            <a:off x="1625600" y="2267856"/>
            <a:ext cx="5878286" cy="948363"/>
          </a:xfrm>
          <a:custGeom>
            <a:avLst/>
            <a:gdLst>
              <a:gd name="connsiteX0" fmla="*/ 1103086 w 5878286"/>
              <a:gd name="connsiteY0" fmla="*/ 667657 h 783771"/>
              <a:gd name="connsiteX1" fmla="*/ 1378857 w 5878286"/>
              <a:gd name="connsiteY1" fmla="*/ 682171 h 783771"/>
              <a:gd name="connsiteX2" fmla="*/ 1494971 w 5878286"/>
              <a:gd name="connsiteY2" fmla="*/ 711200 h 783771"/>
              <a:gd name="connsiteX3" fmla="*/ 1959429 w 5878286"/>
              <a:gd name="connsiteY3" fmla="*/ 725714 h 783771"/>
              <a:gd name="connsiteX4" fmla="*/ 2075543 w 5878286"/>
              <a:gd name="connsiteY4" fmla="*/ 754742 h 783771"/>
              <a:gd name="connsiteX5" fmla="*/ 2322286 w 5878286"/>
              <a:gd name="connsiteY5" fmla="*/ 783771 h 783771"/>
              <a:gd name="connsiteX6" fmla="*/ 2540000 w 5878286"/>
              <a:gd name="connsiteY6" fmla="*/ 740228 h 783771"/>
              <a:gd name="connsiteX7" fmla="*/ 2670629 w 5878286"/>
              <a:gd name="connsiteY7" fmla="*/ 667657 h 783771"/>
              <a:gd name="connsiteX8" fmla="*/ 2714171 w 5878286"/>
              <a:gd name="connsiteY8" fmla="*/ 638628 h 783771"/>
              <a:gd name="connsiteX9" fmla="*/ 2917371 w 5878286"/>
              <a:gd name="connsiteY9" fmla="*/ 595085 h 783771"/>
              <a:gd name="connsiteX10" fmla="*/ 2989943 w 5878286"/>
              <a:gd name="connsiteY10" fmla="*/ 580571 h 783771"/>
              <a:gd name="connsiteX11" fmla="*/ 3222171 w 5878286"/>
              <a:gd name="connsiteY11" fmla="*/ 551542 h 783771"/>
              <a:gd name="connsiteX12" fmla="*/ 3396343 w 5878286"/>
              <a:gd name="connsiteY12" fmla="*/ 566057 h 783771"/>
              <a:gd name="connsiteX13" fmla="*/ 3468914 w 5878286"/>
              <a:gd name="connsiteY13" fmla="*/ 580571 h 783771"/>
              <a:gd name="connsiteX14" fmla="*/ 3991429 w 5878286"/>
              <a:gd name="connsiteY14" fmla="*/ 595085 h 783771"/>
              <a:gd name="connsiteX15" fmla="*/ 4165600 w 5878286"/>
              <a:gd name="connsiteY15" fmla="*/ 609600 h 783771"/>
              <a:gd name="connsiteX16" fmla="*/ 4354286 w 5878286"/>
              <a:gd name="connsiteY16" fmla="*/ 595085 h 783771"/>
              <a:gd name="connsiteX17" fmla="*/ 4615543 w 5878286"/>
              <a:gd name="connsiteY17" fmla="*/ 580571 h 783771"/>
              <a:gd name="connsiteX18" fmla="*/ 4702629 w 5878286"/>
              <a:gd name="connsiteY18" fmla="*/ 566057 h 783771"/>
              <a:gd name="connsiteX19" fmla="*/ 4775200 w 5878286"/>
              <a:gd name="connsiteY19" fmla="*/ 551542 h 783771"/>
              <a:gd name="connsiteX20" fmla="*/ 4920343 w 5878286"/>
              <a:gd name="connsiteY20" fmla="*/ 537028 h 783771"/>
              <a:gd name="connsiteX21" fmla="*/ 4992914 w 5878286"/>
              <a:gd name="connsiteY21" fmla="*/ 522514 h 783771"/>
              <a:gd name="connsiteX22" fmla="*/ 5109029 w 5878286"/>
              <a:gd name="connsiteY22" fmla="*/ 508000 h 783771"/>
              <a:gd name="connsiteX23" fmla="*/ 5152571 w 5878286"/>
              <a:gd name="connsiteY23" fmla="*/ 493485 h 783771"/>
              <a:gd name="connsiteX24" fmla="*/ 5341257 w 5878286"/>
              <a:gd name="connsiteY24" fmla="*/ 464457 h 783771"/>
              <a:gd name="connsiteX25" fmla="*/ 5791200 w 5878286"/>
              <a:gd name="connsiteY25" fmla="*/ 464457 h 783771"/>
              <a:gd name="connsiteX26" fmla="*/ 5805714 w 5878286"/>
              <a:gd name="connsiteY26" fmla="*/ 420914 h 783771"/>
              <a:gd name="connsiteX27" fmla="*/ 5834743 w 5878286"/>
              <a:gd name="connsiteY27" fmla="*/ 377371 h 783771"/>
              <a:gd name="connsiteX28" fmla="*/ 5878286 w 5878286"/>
              <a:gd name="connsiteY28" fmla="*/ 232228 h 783771"/>
              <a:gd name="connsiteX29" fmla="*/ 5863771 w 5878286"/>
              <a:gd name="connsiteY29" fmla="*/ 101600 h 783771"/>
              <a:gd name="connsiteX30" fmla="*/ 5805714 w 5878286"/>
              <a:gd name="connsiteY30" fmla="*/ 72571 h 783771"/>
              <a:gd name="connsiteX31" fmla="*/ 5762171 w 5878286"/>
              <a:gd name="connsiteY31" fmla="*/ 43542 h 783771"/>
              <a:gd name="connsiteX32" fmla="*/ 5529943 w 5878286"/>
              <a:gd name="connsiteY32" fmla="*/ 14514 h 783771"/>
              <a:gd name="connsiteX33" fmla="*/ 5457371 w 5878286"/>
              <a:gd name="connsiteY33" fmla="*/ 0 h 783771"/>
              <a:gd name="connsiteX34" fmla="*/ 5225143 w 5878286"/>
              <a:gd name="connsiteY34" fmla="*/ 29028 h 783771"/>
              <a:gd name="connsiteX35" fmla="*/ 5094514 w 5878286"/>
              <a:gd name="connsiteY35" fmla="*/ 43542 h 783771"/>
              <a:gd name="connsiteX36" fmla="*/ 4992914 w 5878286"/>
              <a:gd name="connsiteY36" fmla="*/ 58057 h 783771"/>
              <a:gd name="connsiteX37" fmla="*/ 4833257 w 5878286"/>
              <a:gd name="connsiteY37" fmla="*/ 87085 h 783771"/>
              <a:gd name="connsiteX38" fmla="*/ 4746171 w 5878286"/>
              <a:gd name="connsiteY38" fmla="*/ 101600 h 783771"/>
              <a:gd name="connsiteX39" fmla="*/ 4339771 w 5878286"/>
              <a:gd name="connsiteY39" fmla="*/ 87085 h 783771"/>
              <a:gd name="connsiteX40" fmla="*/ 4078514 w 5878286"/>
              <a:gd name="connsiteY40" fmla="*/ 58057 h 783771"/>
              <a:gd name="connsiteX41" fmla="*/ 3904343 w 5878286"/>
              <a:gd name="connsiteY41" fmla="*/ 43542 h 783771"/>
              <a:gd name="connsiteX42" fmla="*/ 3396343 w 5878286"/>
              <a:gd name="connsiteY42" fmla="*/ 72571 h 783771"/>
              <a:gd name="connsiteX43" fmla="*/ 3352800 w 5878286"/>
              <a:gd name="connsiteY43" fmla="*/ 87085 h 783771"/>
              <a:gd name="connsiteX44" fmla="*/ 3033486 w 5878286"/>
              <a:gd name="connsiteY44" fmla="*/ 116114 h 783771"/>
              <a:gd name="connsiteX45" fmla="*/ 2917371 w 5878286"/>
              <a:gd name="connsiteY45" fmla="*/ 145142 h 783771"/>
              <a:gd name="connsiteX46" fmla="*/ 2873829 w 5878286"/>
              <a:gd name="connsiteY46" fmla="*/ 159657 h 783771"/>
              <a:gd name="connsiteX47" fmla="*/ 2641600 w 5878286"/>
              <a:gd name="connsiteY47" fmla="*/ 188685 h 783771"/>
              <a:gd name="connsiteX48" fmla="*/ 1915886 w 5878286"/>
              <a:gd name="connsiteY48" fmla="*/ 174171 h 783771"/>
              <a:gd name="connsiteX49" fmla="*/ 1857829 w 5878286"/>
              <a:gd name="connsiteY49" fmla="*/ 159657 h 783771"/>
              <a:gd name="connsiteX50" fmla="*/ 1770743 w 5878286"/>
              <a:gd name="connsiteY50" fmla="*/ 145142 h 783771"/>
              <a:gd name="connsiteX51" fmla="*/ 1611086 w 5878286"/>
              <a:gd name="connsiteY51" fmla="*/ 130628 h 783771"/>
              <a:gd name="connsiteX52" fmla="*/ 1524000 w 5878286"/>
              <a:gd name="connsiteY52" fmla="*/ 116114 h 783771"/>
              <a:gd name="connsiteX53" fmla="*/ 1291771 w 5878286"/>
              <a:gd name="connsiteY53" fmla="*/ 101600 h 783771"/>
              <a:gd name="connsiteX54" fmla="*/ 1233714 w 5878286"/>
              <a:gd name="connsiteY54" fmla="*/ 87085 h 783771"/>
              <a:gd name="connsiteX55" fmla="*/ 653143 w 5878286"/>
              <a:gd name="connsiteY55" fmla="*/ 116114 h 783771"/>
              <a:gd name="connsiteX56" fmla="*/ 551543 w 5878286"/>
              <a:gd name="connsiteY56" fmla="*/ 145142 h 783771"/>
              <a:gd name="connsiteX57" fmla="*/ 464457 w 5878286"/>
              <a:gd name="connsiteY57" fmla="*/ 159657 h 783771"/>
              <a:gd name="connsiteX58" fmla="*/ 319314 w 5878286"/>
              <a:gd name="connsiteY58" fmla="*/ 188685 h 783771"/>
              <a:gd name="connsiteX59" fmla="*/ 159657 w 5878286"/>
              <a:gd name="connsiteY59" fmla="*/ 217714 h 783771"/>
              <a:gd name="connsiteX60" fmla="*/ 101600 w 5878286"/>
              <a:gd name="connsiteY60" fmla="*/ 232228 h 783771"/>
              <a:gd name="connsiteX61" fmla="*/ 14514 w 5878286"/>
              <a:gd name="connsiteY61" fmla="*/ 304800 h 783771"/>
              <a:gd name="connsiteX62" fmla="*/ 0 w 5878286"/>
              <a:gd name="connsiteY62" fmla="*/ 348342 h 783771"/>
              <a:gd name="connsiteX63" fmla="*/ 58057 w 5878286"/>
              <a:gd name="connsiteY63" fmla="*/ 580571 h 783771"/>
              <a:gd name="connsiteX64" fmla="*/ 87086 w 5878286"/>
              <a:gd name="connsiteY64" fmla="*/ 667657 h 783771"/>
              <a:gd name="connsiteX65" fmla="*/ 420914 w 5878286"/>
              <a:gd name="connsiteY65" fmla="*/ 696685 h 783771"/>
              <a:gd name="connsiteX66" fmla="*/ 537029 w 5878286"/>
              <a:gd name="connsiteY66" fmla="*/ 711200 h 783771"/>
              <a:gd name="connsiteX67" fmla="*/ 609600 w 5878286"/>
              <a:gd name="connsiteY67" fmla="*/ 725714 h 783771"/>
              <a:gd name="connsiteX68" fmla="*/ 798286 w 5878286"/>
              <a:gd name="connsiteY68" fmla="*/ 740228 h 783771"/>
              <a:gd name="connsiteX69" fmla="*/ 1059543 w 5878286"/>
              <a:gd name="connsiteY69" fmla="*/ 725714 h 783771"/>
              <a:gd name="connsiteX70" fmla="*/ 1103086 w 5878286"/>
              <a:gd name="connsiteY70" fmla="*/ 696685 h 783771"/>
              <a:gd name="connsiteX71" fmla="*/ 1175657 w 5878286"/>
              <a:gd name="connsiteY71" fmla="*/ 653142 h 78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78286" h="783771">
                <a:moveTo>
                  <a:pt x="1103086" y="667657"/>
                </a:moveTo>
                <a:cubicBezTo>
                  <a:pt x="1195010" y="672495"/>
                  <a:pt x="1287184" y="673837"/>
                  <a:pt x="1378857" y="682171"/>
                </a:cubicBezTo>
                <a:cubicBezTo>
                  <a:pt x="1671081" y="708736"/>
                  <a:pt x="1044150" y="686831"/>
                  <a:pt x="1494971" y="711200"/>
                </a:cubicBezTo>
                <a:cubicBezTo>
                  <a:pt x="1649640" y="719561"/>
                  <a:pt x="1804610" y="720876"/>
                  <a:pt x="1959429" y="725714"/>
                </a:cubicBezTo>
                <a:cubicBezTo>
                  <a:pt x="1998134" y="735390"/>
                  <a:pt x="2035811" y="751130"/>
                  <a:pt x="2075543" y="754742"/>
                </a:cubicBezTo>
                <a:cubicBezTo>
                  <a:pt x="2264508" y="771922"/>
                  <a:pt x="2182489" y="760472"/>
                  <a:pt x="2322286" y="783771"/>
                </a:cubicBezTo>
                <a:cubicBezTo>
                  <a:pt x="2372811" y="778157"/>
                  <a:pt x="2488539" y="774535"/>
                  <a:pt x="2540000" y="740228"/>
                </a:cubicBezTo>
                <a:cubicBezTo>
                  <a:pt x="2639816" y="673684"/>
                  <a:pt x="2593988" y="693203"/>
                  <a:pt x="2670629" y="667657"/>
                </a:cubicBezTo>
                <a:cubicBezTo>
                  <a:pt x="2685143" y="657981"/>
                  <a:pt x="2698231" y="645713"/>
                  <a:pt x="2714171" y="638628"/>
                </a:cubicBezTo>
                <a:cubicBezTo>
                  <a:pt x="2802216" y="599497"/>
                  <a:pt x="2816844" y="610551"/>
                  <a:pt x="2917371" y="595085"/>
                </a:cubicBezTo>
                <a:cubicBezTo>
                  <a:pt x="2941754" y="591334"/>
                  <a:pt x="2965490" y="583831"/>
                  <a:pt x="2989943" y="580571"/>
                </a:cubicBezTo>
                <a:cubicBezTo>
                  <a:pt x="3338723" y="534068"/>
                  <a:pt x="2981597" y="591640"/>
                  <a:pt x="3222171" y="551542"/>
                </a:cubicBezTo>
                <a:cubicBezTo>
                  <a:pt x="3280228" y="556380"/>
                  <a:pt x="3338483" y="559250"/>
                  <a:pt x="3396343" y="566057"/>
                </a:cubicBezTo>
                <a:cubicBezTo>
                  <a:pt x="3420843" y="568939"/>
                  <a:pt x="3444274" y="579369"/>
                  <a:pt x="3468914" y="580571"/>
                </a:cubicBezTo>
                <a:cubicBezTo>
                  <a:pt x="3642946" y="589060"/>
                  <a:pt x="3817257" y="590247"/>
                  <a:pt x="3991429" y="595085"/>
                </a:cubicBezTo>
                <a:cubicBezTo>
                  <a:pt x="4049486" y="599923"/>
                  <a:pt x="4107342" y="609600"/>
                  <a:pt x="4165600" y="609600"/>
                </a:cubicBezTo>
                <a:cubicBezTo>
                  <a:pt x="4228681" y="609600"/>
                  <a:pt x="4291336" y="599146"/>
                  <a:pt x="4354286" y="595085"/>
                </a:cubicBezTo>
                <a:lnTo>
                  <a:pt x="4615543" y="580571"/>
                </a:lnTo>
                <a:lnTo>
                  <a:pt x="4702629" y="566057"/>
                </a:lnTo>
                <a:cubicBezTo>
                  <a:pt x="4726901" y="561644"/>
                  <a:pt x="4750747" y="554802"/>
                  <a:pt x="4775200" y="551542"/>
                </a:cubicBezTo>
                <a:cubicBezTo>
                  <a:pt x="4823396" y="545116"/>
                  <a:pt x="4871962" y="541866"/>
                  <a:pt x="4920343" y="537028"/>
                </a:cubicBezTo>
                <a:cubicBezTo>
                  <a:pt x="4944533" y="532190"/>
                  <a:pt x="4968531" y="526265"/>
                  <a:pt x="4992914" y="522514"/>
                </a:cubicBezTo>
                <a:cubicBezTo>
                  <a:pt x="5031467" y="516583"/>
                  <a:pt x="5070652" y="514978"/>
                  <a:pt x="5109029" y="508000"/>
                </a:cubicBezTo>
                <a:cubicBezTo>
                  <a:pt x="5124081" y="505263"/>
                  <a:pt x="5137636" y="496804"/>
                  <a:pt x="5152571" y="493485"/>
                </a:cubicBezTo>
                <a:cubicBezTo>
                  <a:pt x="5188816" y="485431"/>
                  <a:pt x="5308853" y="469086"/>
                  <a:pt x="5341257" y="464457"/>
                </a:cubicBezTo>
                <a:cubicBezTo>
                  <a:pt x="5432318" y="469516"/>
                  <a:pt x="5684197" y="495029"/>
                  <a:pt x="5791200" y="464457"/>
                </a:cubicBezTo>
                <a:cubicBezTo>
                  <a:pt x="5805911" y="460254"/>
                  <a:pt x="5798872" y="434598"/>
                  <a:pt x="5805714" y="420914"/>
                </a:cubicBezTo>
                <a:cubicBezTo>
                  <a:pt x="5813515" y="405312"/>
                  <a:pt x="5825067" y="391885"/>
                  <a:pt x="5834743" y="377371"/>
                </a:cubicBezTo>
                <a:cubicBezTo>
                  <a:pt x="5870079" y="271361"/>
                  <a:pt x="5856349" y="319970"/>
                  <a:pt x="5878286" y="232228"/>
                </a:cubicBezTo>
                <a:cubicBezTo>
                  <a:pt x="5873448" y="188685"/>
                  <a:pt x="5881900" y="141484"/>
                  <a:pt x="5863771" y="101600"/>
                </a:cubicBezTo>
                <a:cubicBezTo>
                  <a:pt x="5854818" y="81903"/>
                  <a:pt x="5824500" y="83306"/>
                  <a:pt x="5805714" y="72571"/>
                </a:cubicBezTo>
                <a:cubicBezTo>
                  <a:pt x="5790568" y="63916"/>
                  <a:pt x="5777773" y="51343"/>
                  <a:pt x="5762171" y="43542"/>
                </a:cubicBezTo>
                <a:cubicBezTo>
                  <a:pt x="5699514" y="12213"/>
                  <a:pt x="5565952" y="17284"/>
                  <a:pt x="5529943" y="14514"/>
                </a:cubicBezTo>
                <a:cubicBezTo>
                  <a:pt x="5505752" y="9676"/>
                  <a:pt x="5482041" y="0"/>
                  <a:pt x="5457371" y="0"/>
                </a:cubicBezTo>
                <a:cubicBezTo>
                  <a:pt x="5282093" y="0"/>
                  <a:pt x="5345984" y="11765"/>
                  <a:pt x="5225143" y="29028"/>
                </a:cubicBezTo>
                <a:cubicBezTo>
                  <a:pt x="5181772" y="35224"/>
                  <a:pt x="5137987" y="38108"/>
                  <a:pt x="5094514" y="43542"/>
                </a:cubicBezTo>
                <a:cubicBezTo>
                  <a:pt x="5060568" y="47785"/>
                  <a:pt x="5026727" y="52855"/>
                  <a:pt x="4992914" y="58057"/>
                </a:cubicBezTo>
                <a:cubicBezTo>
                  <a:pt x="4853926" y="79440"/>
                  <a:pt x="4957797" y="64441"/>
                  <a:pt x="4833257" y="87085"/>
                </a:cubicBezTo>
                <a:cubicBezTo>
                  <a:pt x="4804303" y="92349"/>
                  <a:pt x="4775200" y="96762"/>
                  <a:pt x="4746171" y="101600"/>
                </a:cubicBezTo>
                <a:lnTo>
                  <a:pt x="4339771" y="87085"/>
                </a:lnTo>
                <a:cubicBezTo>
                  <a:pt x="4231650" y="81394"/>
                  <a:pt x="4182039" y="68410"/>
                  <a:pt x="4078514" y="58057"/>
                </a:cubicBezTo>
                <a:cubicBezTo>
                  <a:pt x="4020545" y="52260"/>
                  <a:pt x="3962400" y="48380"/>
                  <a:pt x="3904343" y="43542"/>
                </a:cubicBezTo>
                <a:cubicBezTo>
                  <a:pt x="3815697" y="47396"/>
                  <a:pt x="3522824" y="55707"/>
                  <a:pt x="3396343" y="72571"/>
                </a:cubicBezTo>
                <a:cubicBezTo>
                  <a:pt x="3381178" y="74593"/>
                  <a:pt x="3367922" y="84759"/>
                  <a:pt x="3352800" y="87085"/>
                </a:cubicBezTo>
                <a:cubicBezTo>
                  <a:pt x="3304776" y="94473"/>
                  <a:pt x="3070288" y="113047"/>
                  <a:pt x="3033486" y="116114"/>
                </a:cubicBezTo>
                <a:cubicBezTo>
                  <a:pt x="2933942" y="149295"/>
                  <a:pt x="3057508" y="110107"/>
                  <a:pt x="2917371" y="145142"/>
                </a:cubicBezTo>
                <a:cubicBezTo>
                  <a:pt x="2902529" y="148853"/>
                  <a:pt x="2888941" y="157271"/>
                  <a:pt x="2873829" y="159657"/>
                </a:cubicBezTo>
                <a:cubicBezTo>
                  <a:pt x="2796772" y="171824"/>
                  <a:pt x="2641600" y="188685"/>
                  <a:pt x="2641600" y="188685"/>
                </a:cubicBezTo>
                <a:lnTo>
                  <a:pt x="1915886" y="174171"/>
                </a:lnTo>
                <a:cubicBezTo>
                  <a:pt x="1895952" y="173433"/>
                  <a:pt x="1877390" y="163569"/>
                  <a:pt x="1857829" y="159657"/>
                </a:cubicBezTo>
                <a:cubicBezTo>
                  <a:pt x="1828971" y="153885"/>
                  <a:pt x="1799971" y="148581"/>
                  <a:pt x="1770743" y="145142"/>
                </a:cubicBezTo>
                <a:cubicBezTo>
                  <a:pt x="1717671" y="138898"/>
                  <a:pt x="1664158" y="136872"/>
                  <a:pt x="1611086" y="130628"/>
                </a:cubicBezTo>
                <a:cubicBezTo>
                  <a:pt x="1581859" y="127190"/>
                  <a:pt x="1553308" y="118778"/>
                  <a:pt x="1524000" y="116114"/>
                </a:cubicBezTo>
                <a:cubicBezTo>
                  <a:pt x="1446758" y="109092"/>
                  <a:pt x="1369181" y="106438"/>
                  <a:pt x="1291771" y="101600"/>
                </a:cubicBezTo>
                <a:cubicBezTo>
                  <a:pt x="1272419" y="96762"/>
                  <a:pt x="1253662" y="87085"/>
                  <a:pt x="1233714" y="87085"/>
                </a:cubicBezTo>
                <a:cubicBezTo>
                  <a:pt x="1020169" y="87085"/>
                  <a:pt x="847234" y="77297"/>
                  <a:pt x="653143" y="116114"/>
                </a:cubicBezTo>
                <a:cubicBezTo>
                  <a:pt x="337142" y="179313"/>
                  <a:pt x="800461" y="89826"/>
                  <a:pt x="551543" y="145142"/>
                </a:cubicBezTo>
                <a:cubicBezTo>
                  <a:pt x="522815" y="151526"/>
                  <a:pt x="493315" y="153885"/>
                  <a:pt x="464457" y="159657"/>
                </a:cubicBezTo>
                <a:cubicBezTo>
                  <a:pt x="247982" y="202953"/>
                  <a:pt x="617669" y="138960"/>
                  <a:pt x="319314" y="188685"/>
                </a:cubicBezTo>
                <a:cubicBezTo>
                  <a:pt x="225894" y="219826"/>
                  <a:pt x="323772" y="190362"/>
                  <a:pt x="159657" y="217714"/>
                </a:cubicBezTo>
                <a:cubicBezTo>
                  <a:pt x="139980" y="220993"/>
                  <a:pt x="120952" y="227390"/>
                  <a:pt x="101600" y="232228"/>
                </a:cubicBezTo>
                <a:cubicBezTo>
                  <a:pt x="69470" y="253648"/>
                  <a:pt x="36865" y="271274"/>
                  <a:pt x="14514" y="304800"/>
                </a:cubicBezTo>
                <a:cubicBezTo>
                  <a:pt x="6028" y="317530"/>
                  <a:pt x="4838" y="333828"/>
                  <a:pt x="0" y="348342"/>
                </a:cubicBezTo>
                <a:cubicBezTo>
                  <a:pt x="25223" y="625803"/>
                  <a:pt x="-17285" y="414819"/>
                  <a:pt x="58057" y="580571"/>
                </a:cubicBezTo>
                <a:cubicBezTo>
                  <a:pt x="70719" y="608427"/>
                  <a:pt x="56602" y="665006"/>
                  <a:pt x="87086" y="667657"/>
                </a:cubicBezTo>
                <a:cubicBezTo>
                  <a:pt x="198362" y="677333"/>
                  <a:pt x="310081" y="682830"/>
                  <a:pt x="420914" y="696685"/>
                </a:cubicBezTo>
                <a:cubicBezTo>
                  <a:pt x="459619" y="701523"/>
                  <a:pt x="498476" y="705269"/>
                  <a:pt x="537029" y="711200"/>
                </a:cubicBezTo>
                <a:cubicBezTo>
                  <a:pt x="561412" y="714951"/>
                  <a:pt x="585081" y="722990"/>
                  <a:pt x="609600" y="725714"/>
                </a:cubicBezTo>
                <a:cubicBezTo>
                  <a:pt x="672295" y="732680"/>
                  <a:pt x="735391" y="735390"/>
                  <a:pt x="798286" y="740228"/>
                </a:cubicBezTo>
                <a:cubicBezTo>
                  <a:pt x="885372" y="735390"/>
                  <a:pt x="973200" y="738049"/>
                  <a:pt x="1059543" y="725714"/>
                </a:cubicBezTo>
                <a:cubicBezTo>
                  <a:pt x="1076812" y="723247"/>
                  <a:pt x="1087052" y="703557"/>
                  <a:pt x="1103086" y="696685"/>
                </a:cubicBezTo>
                <a:cubicBezTo>
                  <a:pt x="1179428" y="663967"/>
                  <a:pt x="1147998" y="708463"/>
                  <a:pt x="1175657" y="653142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71688" y="3505200"/>
            <a:ext cx="7772400" cy="1200329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100 cacao beans would buy . . 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a slave or “one good turkey hen”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76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857500"/>
            <a:ext cx="7772400" cy="1143000"/>
          </a:xfrm>
        </p:spPr>
        <p:txBody>
          <a:bodyPr/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57400" y="2924628"/>
            <a:ext cx="5367866" cy="324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archaeology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000000"/>
                </a:solidFill>
                <a:latin typeface="Verdana" pitchFamily="34" charset="0"/>
              </a:rPr>
              <a:t>b</a:t>
            </a: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iological / physical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l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inguistics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cultural / 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social</a:t>
            </a:r>
            <a:endParaRPr kumimoji="1" lang="en-US" sz="3200" b="1" dirty="0">
              <a:solidFill>
                <a:srgbClr val="DAEDEF">
                  <a:lumMod val="90000"/>
                </a:srgbClr>
              </a:solidFill>
              <a:latin typeface="Verdana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1462445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 smtClean="0">
                <a:solidFill>
                  <a:srgbClr val="000000"/>
                </a:solidFill>
              </a:rPr>
              <a:t>fourfold approach </a:t>
            </a:r>
            <a:r>
              <a:rPr lang="en-US" sz="2000" dirty="0" smtClean="0">
                <a:solidFill>
                  <a:srgbClr val="000000"/>
                </a:solidFill>
              </a:rPr>
              <a:t>of American Anthropology . . . </a:t>
            </a:r>
          </a:p>
        </p:txBody>
      </p:sp>
    </p:spTree>
    <p:extLst>
      <p:ext uri="{BB962C8B-B14F-4D97-AF65-F5344CB8AC3E}">
        <p14:creationId xmlns:p14="http://schemas.microsoft.com/office/powerpoint/2010/main" val="1186643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58822"/>
            <a:ext cx="8229600" cy="3451378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2859314" y="3429000"/>
            <a:ext cx="2541478" cy="576943"/>
          </a:xfrm>
          <a:custGeom>
            <a:avLst/>
            <a:gdLst>
              <a:gd name="connsiteX0" fmla="*/ 1538515 w 2541478"/>
              <a:gd name="connsiteY0" fmla="*/ 391885 h 464457"/>
              <a:gd name="connsiteX1" fmla="*/ 1378857 w 2541478"/>
              <a:gd name="connsiteY1" fmla="*/ 420914 h 464457"/>
              <a:gd name="connsiteX2" fmla="*/ 696686 w 2541478"/>
              <a:gd name="connsiteY2" fmla="*/ 435428 h 464457"/>
              <a:gd name="connsiteX3" fmla="*/ 145143 w 2541478"/>
              <a:gd name="connsiteY3" fmla="*/ 420914 h 464457"/>
              <a:gd name="connsiteX4" fmla="*/ 101600 w 2541478"/>
              <a:gd name="connsiteY4" fmla="*/ 406400 h 464457"/>
              <a:gd name="connsiteX5" fmla="*/ 58057 w 2541478"/>
              <a:gd name="connsiteY5" fmla="*/ 377371 h 464457"/>
              <a:gd name="connsiteX6" fmla="*/ 29029 w 2541478"/>
              <a:gd name="connsiteY6" fmla="*/ 333828 h 464457"/>
              <a:gd name="connsiteX7" fmla="*/ 0 w 2541478"/>
              <a:gd name="connsiteY7" fmla="*/ 246743 h 464457"/>
              <a:gd name="connsiteX8" fmla="*/ 14515 w 2541478"/>
              <a:gd name="connsiteY8" fmla="*/ 130628 h 464457"/>
              <a:gd name="connsiteX9" fmla="*/ 72572 w 2541478"/>
              <a:gd name="connsiteY9" fmla="*/ 101600 h 464457"/>
              <a:gd name="connsiteX10" fmla="*/ 159657 w 2541478"/>
              <a:gd name="connsiteY10" fmla="*/ 72571 h 464457"/>
              <a:gd name="connsiteX11" fmla="*/ 420915 w 2541478"/>
              <a:gd name="connsiteY11" fmla="*/ 43543 h 464457"/>
              <a:gd name="connsiteX12" fmla="*/ 508000 w 2541478"/>
              <a:gd name="connsiteY12" fmla="*/ 29028 h 464457"/>
              <a:gd name="connsiteX13" fmla="*/ 696686 w 2541478"/>
              <a:gd name="connsiteY13" fmla="*/ 0 h 464457"/>
              <a:gd name="connsiteX14" fmla="*/ 1088572 w 2541478"/>
              <a:gd name="connsiteY14" fmla="*/ 14514 h 464457"/>
              <a:gd name="connsiteX15" fmla="*/ 1291772 w 2541478"/>
              <a:gd name="connsiteY15" fmla="*/ 43543 h 464457"/>
              <a:gd name="connsiteX16" fmla="*/ 1480457 w 2541478"/>
              <a:gd name="connsiteY16" fmla="*/ 58057 h 464457"/>
              <a:gd name="connsiteX17" fmla="*/ 1814286 w 2541478"/>
              <a:gd name="connsiteY17" fmla="*/ 101600 h 464457"/>
              <a:gd name="connsiteX18" fmla="*/ 2104572 w 2541478"/>
              <a:gd name="connsiteY18" fmla="*/ 130628 h 464457"/>
              <a:gd name="connsiteX19" fmla="*/ 2191657 w 2541478"/>
              <a:gd name="connsiteY19" fmla="*/ 145143 h 464457"/>
              <a:gd name="connsiteX20" fmla="*/ 2351315 w 2541478"/>
              <a:gd name="connsiteY20" fmla="*/ 159657 h 464457"/>
              <a:gd name="connsiteX21" fmla="*/ 2423886 w 2541478"/>
              <a:gd name="connsiteY21" fmla="*/ 174171 h 464457"/>
              <a:gd name="connsiteX22" fmla="*/ 2510972 w 2541478"/>
              <a:gd name="connsiteY22" fmla="*/ 232228 h 464457"/>
              <a:gd name="connsiteX23" fmla="*/ 2525486 w 2541478"/>
              <a:gd name="connsiteY23" fmla="*/ 348343 h 464457"/>
              <a:gd name="connsiteX24" fmla="*/ 2510972 w 2541478"/>
              <a:gd name="connsiteY24" fmla="*/ 391885 h 464457"/>
              <a:gd name="connsiteX25" fmla="*/ 2467429 w 2541478"/>
              <a:gd name="connsiteY25" fmla="*/ 435428 h 464457"/>
              <a:gd name="connsiteX26" fmla="*/ 2423886 w 2541478"/>
              <a:gd name="connsiteY26" fmla="*/ 449943 h 464457"/>
              <a:gd name="connsiteX27" fmla="*/ 2017486 w 2541478"/>
              <a:gd name="connsiteY27" fmla="*/ 464457 h 464457"/>
              <a:gd name="connsiteX28" fmla="*/ 1553029 w 2541478"/>
              <a:gd name="connsiteY28" fmla="*/ 449943 h 464457"/>
              <a:gd name="connsiteX29" fmla="*/ 1509486 w 2541478"/>
              <a:gd name="connsiteY29" fmla="*/ 420914 h 464457"/>
              <a:gd name="connsiteX30" fmla="*/ 1480457 w 2541478"/>
              <a:gd name="connsiteY30" fmla="*/ 420914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541478" h="464457">
                <a:moveTo>
                  <a:pt x="1538515" y="391885"/>
                </a:moveTo>
                <a:cubicBezTo>
                  <a:pt x="1511294" y="397329"/>
                  <a:pt x="1401753" y="420050"/>
                  <a:pt x="1378857" y="420914"/>
                </a:cubicBezTo>
                <a:cubicBezTo>
                  <a:pt x="1151577" y="429490"/>
                  <a:pt x="924076" y="430590"/>
                  <a:pt x="696686" y="435428"/>
                </a:cubicBezTo>
                <a:cubicBezTo>
                  <a:pt x="512838" y="430590"/>
                  <a:pt x="328836" y="429874"/>
                  <a:pt x="145143" y="420914"/>
                </a:cubicBezTo>
                <a:cubicBezTo>
                  <a:pt x="129862" y="420169"/>
                  <a:pt x="115284" y="413242"/>
                  <a:pt x="101600" y="406400"/>
                </a:cubicBezTo>
                <a:cubicBezTo>
                  <a:pt x="85998" y="398599"/>
                  <a:pt x="72571" y="387047"/>
                  <a:pt x="58057" y="377371"/>
                </a:cubicBezTo>
                <a:cubicBezTo>
                  <a:pt x="48381" y="362857"/>
                  <a:pt x="36114" y="349768"/>
                  <a:pt x="29029" y="333828"/>
                </a:cubicBezTo>
                <a:cubicBezTo>
                  <a:pt x="16602" y="305867"/>
                  <a:pt x="0" y="246743"/>
                  <a:pt x="0" y="246743"/>
                </a:cubicBezTo>
                <a:cubicBezTo>
                  <a:pt x="4838" y="208038"/>
                  <a:pt x="-2929" y="165516"/>
                  <a:pt x="14515" y="130628"/>
                </a:cubicBezTo>
                <a:cubicBezTo>
                  <a:pt x="24191" y="111276"/>
                  <a:pt x="52483" y="109636"/>
                  <a:pt x="72572" y="101600"/>
                </a:cubicBezTo>
                <a:cubicBezTo>
                  <a:pt x="100982" y="90236"/>
                  <a:pt x="129366" y="76898"/>
                  <a:pt x="159657" y="72571"/>
                </a:cubicBezTo>
                <a:cubicBezTo>
                  <a:pt x="445739" y="31703"/>
                  <a:pt x="21651" y="90516"/>
                  <a:pt x="420915" y="43543"/>
                </a:cubicBezTo>
                <a:cubicBezTo>
                  <a:pt x="450142" y="40104"/>
                  <a:pt x="478913" y="33503"/>
                  <a:pt x="508000" y="29028"/>
                </a:cubicBezTo>
                <a:cubicBezTo>
                  <a:pt x="750907" y="-8343"/>
                  <a:pt x="479360" y="36220"/>
                  <a:pt x="696686" y="0"/>
                </a:cubicBezTo>
                <a:lnTo>
                  <a:pt x="1088572" y="14514"/>
                </a:lnTo>
                <a:cubicBezTo>
                  <a:pt x="1416863" y="32752"/>
                  <a:pt x="1078743" y="19873"/>
                  <a:pt x="1291772" y="43543"/>
                </a:cubicBezTo>
                <a:cubicBezTo>
                  <a:pt x="1354467" y="50509"/>
                  <a:pt x="1417562" y="53219"/>
                  <a:pt x="1480457" y="58057"/>
                </a:cubicBezTo>
                <a:cubicBezTo>
                  <a:pt x="1667133" y="104725"/>
                  <a:pt x="1556764" y="84431"/>
                  <a:pt x="1814286" y="101600"/>
                </a:cubicBezTo>
                <a:cubicBezTo>
                  <a:pt x="2011556" y="134478"/>
                  <a:pt x="1772332" y="97403"/>
                  <a:pt x="2104572" y="130628"/>
                </a:cubicBezTo>
                <a:cubicBezTo>
                  <a:pt x="2133855" y="133556"/>
                  <a:pt x="2162430" y="141704"/>
                  <a:pt x="2191657" y="145143"/>
                </a:cubicBezTo>
                <a:cubicBezTo>
                  <a:pt x="2244730" y="151387"/>
                  <a:pt x="2298096" y="154819"/>
                  <a:pt x="2351315" y="159657"/>
                </a:cubicBezTo>
                <a:cubicBezTo>
                  <a:pt x="2375505" y="164495"/>
                  <a:pt x="2401428" y="163963"/>
                  <a:pt x="2423886" y="174171"/>
                </a:cubicBezTo>
                <a:cubicBezTo>
                  <a:pt x="2455647" y="188608"/>
                  <a:pt x="2510972" y="232228"/>
                  <a:pt x="2510972" y="232228"/>
                </a:cubicBezTo>
                <a:cubicBezTo>
                  <a:pt x="2551378" y="292839"/>
                  <a:pt x="2546682" y="263558"/>
                  <a:pt x="2525486" y="348343"/>
                </a:cubicBezTo>
                <a:cubicBezTo>
                  <a:pt x="2521775" y="363185"/>
                  <a:pt x="2519458" y="379155"/>
                  <a:pt x="2510972" y="391885"/>
                </a:cubicBezTo>
                <a:cubicBezTo>
                  <a:pt x="2499586" y="408964"/>
                  <a:pt x="2484508" y="424042"/>
                  <a:pt x="2467429" y="435428"/>
                </a:cubicBezTo>
                <a:cubicBezTo>
                  <a:pt x="2454699" y="443915"/>
                  <a:pt x="2439154" y="448958"/>
                  <a:pt x="2423886" y="449943"/>
                </a:cubicBezTo>
                <a:cubicBezTo>
                  <a:pt x="2288614" y="458670"/>
                  <a:pt x="2152953" y="459619"/>
                  <a:pt x="2017486" y="464457"/>
                </a:cubicBezTo>
                <a:cubicBezTo>
                  <a:pt x="1862667" y="459619"/>
                  <a:pt x="1707358" y="463171"/>
                  <a:pt x="1553029" y="449943"/>
                </a:cubicBezTo>
                <a:cubicBezTo>
                  <a:pt x="1535649" y="448453"/>
                  <a:pt x="1525682" y="427393"/>
                  <a:pt x="1509486" y="420914"/>
                </a:cubicBezTo>
                <a:cubicBezTo>
                  <a:pt x="1500502" y="417320"/>
                  <a:pt x="1490133" y="420914"/>
                  <a:pt x="1480457" y="42091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 flipV="1">
            <a:off x="2696029" y="4510314"/>
            <a:ext cx="4619171" cy="18143"/>
          </a:xfrm>
          <a:prstGeom prst="line">
            <a:avLst/>
          </a:pr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60481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5381"/>
            <a:ext cx="8229600" cy="3927219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 bwMode="auto">
          <a:xfrm>
            <a:off x="685800" y="2206172"/>
            <a:ext cx="5952705" cy="642011"/>
          </a:xfrm>
          <a:custGeom>
            <a:avLst/>
            <a:gdLst>
              <a:gd name="connsiteX0" fmla="*/ 5878286 w 5952705"/>
              <a:gd name="connsiteY0" fmla="*/ 574410 h 676010"/>
              <a:gd name="connsiteX1" fmla="*/ 5196115 w 5952705"/>
              <a:gd name="connsiteY1" fmla="*/ 588924 h 676010"/>
              <a:gd name="connsiteX2" fmla="*/ 5123543 w 5952705"/>
              <a:gd name="connsiteY2" fmla="*/ 603438 h 676010"/>
              <a:gd name="connsiteX3" fmla="*/ 4891315 w 5952705"/>
              <a:gd name="connsiteY3" fmla="*/ 617953 h 676010"/>
              <a:gd name="connsiteX4" fmla="*/ 4746172 w 5952705"/>
              <a:gd name="connsiteY4" fmla="*/ 632467 h 676010"/>
              <a:gd name="connsiteX5" fmla="*/ 4644572 w 5952705"/>
              <a:gd name="connsiteY5" fmla="*/ 646981 h 676010"/>
              <a:gd name="connsiteX6" fmla="*/ 4397829 w 5952705"/>
              <a:gd name="connsiteY6" fmla="*/ 661496 h 676010"/>
              <a:gd name="connsiteX7" fmla="*/ 4180115 w 5952705"/>
              <a:gd name="connsiteY7" fmla="*/ 676010 h 676010"/>
              <a:gd name="connsiteX8" fmla="*/ 1886857 w 5952705"/>
              <a:gd name="connsiteY8" fmla="*/ 646981 h 676010"/>
              <a:gd name="connsiteX9" fmla="*/ 856343 w 5952705"/>
              <a:gd name="connsiteY9" fmla="*/ 632467 h 676010"/>
              <a:gd name="connsiteX10" fmla="*/ 653143 w 5952705"/>
              <a:gd name="connsiteY10" fmla="*/ 603438 h 676010"/>
              <a:gd name="connsiteX11" fmla="*/ 551543 w 5952705"/>
              <a:gd name="connsiteY11" fmla="*/ 588924 h 676010"/>
              <a:gd name="connsiteX12" fmla="*/ 493486 w 5952705"/>
              <a:gd name="connsiteY12" fmla="*/ 574410 h 676010"/>
              <a:gd name="connsiteX13" fmla="*/ 362857 w 5952705"/>
              <a:gd name="connsiteY13" fmla="*/ 559896 h 676010"/>
              <a:gd name="connsiteX14" fmla="*/ 159657 w 5952705"/>
              <a:gd name="connsiteY14" fmla="*/ 530867 h 676010"/>
              <a:gd name="connsiteX15" fmla="*/ 58057 w 5952705"/>
              <a:gd name="connsiteY15" fmla="*/ 501838 h 676010"/>
              <a:gd name="connsiteX16" fmla="*/ 29029 w 5952705"/>
              <a:gd name="connsiteY16" fmla="*/ 458296 h 676010"/>
              <a:gd name="connsiteX17" fmla="*/ 0 w 5952705"/>
              <a:gd name="connsiteY17" fmla="*/ 371210 h 676010"/>
              <a:gd name="connsiteX18" fmla="*/ 14515 w 5952705"/>
              <a:gd name="connsiteY18" fmla="*/ 313153 h 676010"/>
              <a:gd name="connsiteX19" fmla="*/ 58057 w 5952705"/>
              <a:gd name="connsiteY19" fmla="*/ 284124 h 676010"/>
              <a:gd name="connsiteX20" fmla="*/ 174172 w 5952705"/>
              <a:gd name="connsiteY20" fmla="*/ 240581 h 676010"/>
              <a:gd name="connsiteX21" fmla="*/ 217715 w 5952705"/>
              <a:gd name="connsiteY21" fmla="*/ 211553 h 676010"/>
              <a:gd name="connsiteX22" fmla="*/ 261257 w 5952705"/>
              <a:gd name="connsiteY22" fmla="*/ 197038 h 676010"/>
              <a:gd name="connsiteX23" fmla="*/ 435429 w 5952705"/>
              <a:gd name="connsiteY23" fmla="*/ 168010 h 676010"/>
              <a:gd name="connsiteX24" fmla="*/ 493486 w 5952705"/>
              <a:gd name="connsiteY24" fmla="*/ 153496 h 676010"/>
              <a:gd name="connsiteX25" fmla="*/ 580572 w 5952705"/>
              <a:gd name="connsiteY25" fmla="*/ 138981 h 676010"/>
              <a:gd name="connsiteX26" fmla="*/ 624115 w 5952705"/>
              <a:gd name="connsiteY26" fmla="*/ 124467 h 676010"/>
              <a:gd name="connsiteX27" fmla="*/ 870857 w 5952705"/>
              <a:gd name="connsiteY27" fmla="*/ 95438 h 676010"/>
              <a:gd name="connsiteX28" fmla="*/ 972457 w 5952705"/>
              <a:gd name="connsiteY28" fmla="*/ 80924 h 676010"/>
              <a:gd name="connsiteX29" fmla="*/ 1175657 w 5952705"/>
              <a:gd name="connsiteY29" fmla="*/ 66410 h 676010"/>
              <a:gd name="connsiteX30" fmla="*/ 1277257 w 5952705"/>
              <a:gd name="connsiteY30" fmla="*/ 51896 h 676010"/>
              <a:gd name="connsiteX31" fmla="*/ 1509486 w 5952705"/>
              <a:gd name="connsiteY31" fmla="*/ 37381 h 676010"/>
              <a:gd name="connsiteX32" fmla="*/ 1872343 w 5952705"/>
              <a:gd name="connsiteY32" fmla="*/ 51896 h 676010"/>
              <a:gd name="connsiteX33" fmla="*/ 2017486 w 5952705"/>
              <a:gd name="connsiteY33" fmla="*/ 80924 h 676010"/>
              <a:gd name="connsiteX34" fmla="*/ 2177143 w 5952705"/>
              <a:gd name="connsiteY34" fmla="*/ 95438 h 676010"/>
              <a:gd name="connsiteX35" fmla="*/ 2278743 w 5952705"/>
              <a:gd name="connsiteY35" fmla="*/ 109953 h 676010"/>
              <a:gd name="connsiteX36" fmla="*/ 2365829 w 5952705"/>
              <a:gd name="connsiteY36" fmla="*/ 124467 h 676010"/>
              <a:gd name="connsiteX37" fmla="*/ 2554515 w 5952705"/>
              <a:gd name="connsiteY37" fmla="*/ 138981 h 676010"/>
              <a:gd name="connsiteX38" fmla="*/ 2815772 w 5952705"/>
              <a:gd name="connsiteY38" fmla="*/ 168010 h 676010"/>
              <a:gd name="connsiteX39" fmla="*/ 3425372 w 5952705"/>
              <a:gd name="connsiteY39" fmla="*/ 153496 h 676010"/>
              <a:gd name="connsiteX40" fmla="*/ 3773715 w 5952705"/>
              <a:gd name="connsiteY40" fmla="*/ 124467 h 676010"/>
              <a:gd name="connsiteX41" fmla="*/ 3918857 w 5952705"/>
              <a:gd name="connsiteY41" fmla="*/ 109953 h 676010"/>
              <a:gd name="connsiteX42" fmla="*/ 4049486 w 5952705"/>
              <a:gd name="connsiteY42" fmla="*/ 95438 h 676010"/>
              <a:gd name="connsiteX43" fmla="*/ 4368800 w 5952705"/>
              <a:gd name="connsiteY43" fmla="*/ 80924 h 676010"/>
              <a:gd name="connsiteX44" fmla="*/ 4630057 w 5952705"/>
              <a:gd name="connsiteY44" fmla="*/ 51896 h 676010"/>
              <a:gd name="connsiteX45" fmla="*/ 4717143 w 5952705"/>
              <a:gd name="connsiteY45" fmla="*/ 37381 h 676010"/>
              <a:gd name="connsiteX46" fmla="*/ 4905829 w 5952705"/>
              <a:gd name="connsiteY46" fmla="*/ 22867 h 676010"/>
              <a:gd name="connsiteX47" fmla="*/ 5268686 w 5952705"/>
              <a:gd name="connsiteY47" fmla="*/ 22867 h 676010"/>
              <a:gd name="connsiteX48" fmla="*/ 5413829 w 5952705"/>
              <a:gd name="connsiteY48" fmla="*/ 51896 h 676010"/>
              <a:gd name="connsiteX49" fmla="*/ 5500915 w 5952705"/>
              <a:gd name="connsiteY49" fmla="*/ 66410 h 676010"/>
              <a:gd name="connsiteX50" fmla="*/ 5675086 w 5952705"/>
              <a:gd name="connsiteY50" fmla="*/ 109953 h 676010"/>
              <a:gd name="connsiteX51" fmla="*/ 5805715 w 5952705"/>
              <a:gd name="connsiteY51" fmla="*/ 138981 h 676010"/>
              <a:gd name="connsiteX52" fmla="*/ 5849257 w 5952705"/>
              <a:gd name="connsiteY52" fmla="*/ 153496 h 676010"/>
              <a:gd name="connsiteX53" fmla="*/ 5892800 w 5952705"/>
              <a:gd name="connsiteY53" fmla="*/ 182524 h 676010"/>
              <a:gd name="connsiteX54" fmla="*/ 5950857 w 5952705"/>
              <a:gd name="connsiteY54" fmla="*/ 385724 h 676010"/>
              <a:gd name="connsiteX55" fmla="*/ 5936343 w 5952705"/>
              <a:gd name="connsiteY55" fmla="*/ 516353 h 676010"/>
              <a:gd name="connsiteX56" fmla="*/ 5791200 w 5952705"/>
              <a:gd name="connsiteY56" fmla="*/ 574410 h 67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952705" h="676010">
                <a:moveTo>
                  <a:pt x="5878286" y="574410"/>
                </a:moveTo>
                <a:lnTo>
                  <a:pt x="5196115" y="588924"/>
                </a:lnTo>
                <a:cubicBezTo>
                  <a:pt x="5171464" y="589872"/>
                  <a:pt x="5148102" y="601099"/>
                  <a:pt x="5123543" y="603438"/>
                </a:cubicBezTo>
                <a:cubicBezTo>
                  <a:pt x="5046332" y="610792"/>
                  <a:pt x="4968647" y="612004"/>
                  <a:pt x="4891315" y="617953"/>
                </a:cubicBezTo>
                <a:cubicBezTo>
                  <a:pt x="4842836" y="621682"/>
                  <a:pt x="4794461" y="626786"/>
                  <a:pt x="4746172" y="632467"/>
                </a:cubicBezTo>
                <a:cubicBezTo>
                  <a:pt x="4712196" y="636464"/>
                  <a:pt x="4678664" y="644140"/>
                  <a:pt x="4644572" y="646981"/>
                </a:cubicBezTo>
                <a:cubicBezTo>
                  <a:pt x="4562467" y="653823"/>
                  <a:pt x="4480058" y="656357"/>
                  <a:pt x="4397829" y="661496"/>
                </a:cubicBezTo>
                <a:lnTo>
                  <a:pt x="4180115" y="676010"/>
                </a:lnTo>
                <a:cubicBezTo>
                  <a:pt x="3080593" y="639360"/>
                  <a:pt x="4082406" y="669047"/>
                  <a:pt x="1886857" y="646981"/>
                </a:cubicBezTo>
                <a:lnTo>
                  <a:pt x="856343" y="632467"/>
                </a:lnTo>
                <a:cubicBezTo>
                  <a:pt x="724637" y="606126"/>
                  <a:pt x="837016" y="626422"/>
                  <a:pt x="653143" y="603438"/>
                </a:cubicBezTo>
                <a:cubicBezTo>
                  <a:pt x="619197" y="599195"/>
                  <a:pt x="585202" y="595044"/>
                  <a:pt x="551543" y="588924"/>
                </a:cubicBezTo>
                <a:cubicBezTo>
                  <a:pt x="531917" y="585356"/>
                  <a:pt x="513202" y="577443"/>
                  <a:pt x="493486" y="574410"/>
                </a:cubicBezTo>
                <a:cubicBezTo>
                  <a:pt x="450184" y="567748"/>
                  <a:pt x="406400" y="564734"/>
                  <a:pt x="362857" y="559896"/>
                </a:cubicBezTo>
                <a:cubicBezTo>
                  <a:pt x="230558" y="526820"/>
                  <a:pt x="390635" y="563863"/>
                  <a:pt x="159657" y="530867"/>
                </a:cubicBezTo>
                <a:cubicBezTo>
                  <a:pt x="127759" y="526310"/>
                  <a:pt x="89077" y="512178"/>
                  <a:pt x="58057" y="501838"/>
                </a:cubicBezTo>
                <a:cubicBezTo>
                  <a:pt x="48381" y="487324"/>
                  <a:pt x="36114" y="474236"/>
                  <a:pt x="29029" y="458296"/>
                </a:cubicBezTo>
                <a:cubicBezTo>
                  <a:pt x="16602" y="430334"/>
                  <a:pt x="0" y="371210"/>
                  <a:pt x="0" y="371210"/>
                </a:cubicBezTo>
                <a:cubicBezTo>
                  <a:pt x="4838" y="351858"/>
                  <a:pt x="3450" y="329751"/>
                  <a:pt x="14515" y="313153"/>
                </a:cubicBezTo>
                <a:cubicBezTo>
                  <a:pt x="24191" y="298639"/>
                  <a:pt x="42911" y="292779"/>
                  <a:pt x="58057" y="284124"/>
                </a:cubicBezTo>
                <a:cubicBezTo>
                  <a:pt x="117086" y="250393"/>
                  <a:pt x="110679" y="256455"/>
                  <a:pt x="174172" y="240581"/>
                </a:cubicBezTo>
                <a:cubicBezTo>
                  <a:pt x="188686" y="230905"/>
                  <a:pt x="202113" y="219354"/>
                  <a:pt x="217715" y="211553"/>
                </a:cubicBezTo>
                <a:cubicBezTo>
                  <a:pt x="231399" y="204711"/>
                  <a:pt x="246546" y="201241"/>
                  <a:pt x="261257" y="197038"/>
                </a:cubicBezTo>
                <a:cubicBezTo>
                  <a:pt x="352703" y="170910"/>
                  <a:pt x="308229" y="189210"/>
                  <a:pt x="435429" y="168010"/>
                </a:cubicBezTo>
                <a:cubicBezTo>
                  <a:pt x="455106" y="164731"/>
                  <a:pt x="473925" y="157408"/>
                  <a:pt x="493486" y="153496"/>
                </a:cubicBezTo>
                <a:cubicBezTo>
                  <a:pt x="522344" y="147724"/>
                  <a:pt x="551844" y="145365"/>
                  <a:pt x="580572" y="138981"/>
                </a:cubicBezTo>
                <a:cubicBezTo>
                  <a:pt x="595507" y="135662"/>
                  <a:pt x="609180" y="127786"/>
                  <a:pt x="624115" y="124467"/>
                </a:cubicBezTo>
                <a:cubicBezTo>
                  <a:pt x="712931" y="104730"/>
                  <a:pt x="774466" y="106148"/>
                  <a:pt x="870857" y="95438"/>
                </a:cubicBezTo>
                <a:cubicBezTo>
                  <a:pt x="904858" y="91660"/>
                  <a:pt x="938401" y="84167"/>
                  <a:pt x="972457" y="80924"/>
                </a:cubicBezTo>
                <a:cubicBezTo>
                  <a:pt x="1040057" y="74486"/>
                  <a:pt x="1108057" y="72848"/>
                  <a:pt x="1175657" y="66410"/>
                </a:cubicBezTo>
                <a:cubicBezTo>
                  <a:pt x="1209713" y="63167"/>
                  <a:pt x="1243175" y="54860"/>
                  <a:pt x="1277257" y="51896"/>
                </a:cubicBezTo>
                <a:cubicBezTo>
                  <a:pt x="1354526" y="45177"/>
                  <a:pt x="1432076" y="42219"/>
                  <a:pt x="1509486" y="37381"/>
                </a:cubicBezTo>
                <a:cubicBezTo>
                  <a:pt x="1630438" y="42219"/>
                  <a:pt x="1751545" y="44102"/>
                  <a:pt x="1872343" y="51896"/>
                </a:cubicBezTo>
                <a:cubicBezTo>
                  <a:pt x="2037249" y="62535"/>
                  <a:pt x="1891467" y="64122"/>
                  <a:pt x="2017486" y="80924"/>
                </a:cubicBezTo>
                <a:cubicBezTo>
                  <a:pt x="2070456" y="87986"/>
                  <a:pt x="2124031" y="89537"/>
                  <a:pt x="2177143" y="95438"/>
                </a:cubicBezTo>
                <a:cubicBezTo>
                  <a:pt x="2211144" y="99216"/>
                  <a:pt x="2244930" y="104751"/>
                  <a:pt x="2278743" y="109953"/>
                </a:cubicBezTo>
                <a:cubicBezTo>
                  <a:pt x="2307830" y="114428"/>
                  <a:pt x="2336562" y="121386"/>
                  <a:pt x="2365829" y="124467"/>
                </a:cubicBezTo>
                <a:cubicBezTo>
                  <a:pt x="2428564" y="131070"/>
                  <a:pt x="2491620" y="134143"/>
                  <a:pt x="2554515" y="138981"/>
                </a:cubicBezTo>
                <a:cubicBezTo>
                  <a:pt x="2647672" y="154508"/>
                  <a:pt x="2714014" y="168010"/>
                  <a:pt x="2815772" y="168010"/>
                </a:cubicBezTo>
                <a:cubicBezTo>
                  <a:pt x="3019030" y="168010"/>
                  <a:pt x="3222172" y="158334"/>
                  <a:pt x="3425372" y="153496"/>
                </a:cubicBezTo>
                <a:cubicBezTo>
                  <a:pt x="3695759" y="123451"/>
                  <a:pt x="3400273" y="154342"/>
                  <a:pt x="3773715" y="124467"/>
                </a:cubicBezTo>
                <a:cubicBezTo>
                  <a:pt x="3822182" y="120590"/>
                  <a:pt x="3870502" y="115043"/>
                  <a:pt x="3918857" y="109953"/>
                </a:cubicBezTo>
                <a:cubicBezTo>
                  <a:pt x="3962427" y="105367"/>
                  <a:pt x="4005766" y="98259"/>
                  <a:pt x="4049486" y="95438"/>
                </a:cubicBezTo>
                <a:cubicBezTo>
                  <a:pt x="4155813" y="88578"/>
                  <a:pt x="4262447" y="87370"/>
                  <a:pt x="4368800" y="80924"/>
                </a:cubicBezTo>
                <a:cubicBezTo>
                  <a:pt x="4471114" y="74723"/>
                  <a:pt x="4534077" y="66662"/>
                  <a:pt x="4630057" y="51896"/>
                </a:cubicBezTo>
                <a:cubicBezTo>
                  <a:pt x="4659144" y="47421"/>
                  <a:pt x="4687876" y="40462"/>
                  <a:pt x="4717143" y="37381"/>
                </a:cubicBezTo>
                <a:cubicBezTo>
                  <a:pt x="4779878" y="30777"/>
                  <a:pt x="4842934" y="27705"/>
                  <a:pt x="4905829" y="22867"/>
                </a:cubicBezTo>
                <a:cubicBezTo>
                  <a:pt x="5057366" y="-15017"/>
                  <a:pt x="4970469" y="777"/>
                  <a:pt x="5268686" y="22867"/>
                </a:cubicBezTo>
                <a:cubicBezTo>
                  <a:pt x="5347692" y="28719"/>
                  <a:pt x="5346036" y="38337"/>
                  <a:pt x="5413829" y="51896"/>
                </a:cubicBezTo>
                <a:cubicBezTo>
                  <a:pt x="5442687" y="57668"/>
                  <a:pt x="5472139" y="60244"/>
                  <a:pt x="5500915" y="66410"/>
                </a:cubicBezTo>
                <a:cubicBezTo>
                  <a:pt x="5704559" y="110047"/>
                  <a:pt x="5544236" y="80876"/>
                  <a:pt x="5675086" y="109953"/>
                </a:cubicBezTo>
                <a:cubicBezTo>
                  <a:pt x="5718629" y="119629"/>
                  <a:pt x="5762442" y="128163"/>
                  <a:pt x="5805715" y="138981"/>
                </a:cubicBezTo>
                <a:cubicBezTo>
                  <a:pt x="5820557" y="142692"/>
                  <a:pt x="5835573" y="146654"/>
                  <a:pt x="5849257" y="153496"/>
                </a:cubicBezTo>
                <a:cubicBezTo>
                  <a:pt x="5864859" y="161297"/>
                  <a:pt x="5878286" y="172848"/>
                  <a:pt x="5892800" y="182524"/>
                </a:cubicBezTo>
                <a:cubicBezTo>
                  <a:pt x="5943708" y="258885"/>
                  <a:pt x="5943906" y="246700"/>
                  <a:pt x="5950857" y="385724"/>
                </a:cubicBezTo>
                <a:cubicBezTo>
                  <a:pt x="5953045" y="429480"/>
                  <a:pt x="5957114" y="477779"/>
                  <a:pt x="5936343" y="516353"/>
                </a:cubicBezTo>
                <a:cubicBezTo>
                  <a:pt x="5899301" y="585145"/>
                  <a:pt x="5847454" y="574410"/>
                  <a:pt x="5791200" y="574410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37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5381"/>
            <a:ext cx="8229600" cy="3927219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 bwMode="auto">
          <a:xfrm>
            <a:off x="634872" y="4304675"/>
            <a:ext cx="7827467" cy="1091438"/>
          </a:xfrm>
          <a:custGeom>
            <a:avLst/>
            <a:gdLst>
              <a:gd name="connsiteX0" fmla="*/ 163414 w 7827467"/>
              <a:gd name="connsiteY0" fmla="*/ 72571 h 992216"/>
              <a:gd name="connsiteX1" fmla="*/ 1339071 w 7827467"/>
              <a:gd name="connsiteY1" fmla="*/ 58057 h 992216"/>
              <a:gd name="connsiteX2" fmla="*/ 1498728 w 7827467"/>
              <a:gd name="connsiteY2" fmla="*/ 72571 h 992216"/>
              <a:gd name="connsiteX3" fmla="*/ 1818042 w 7827467"/>
              <a:gd name="connsiteY3" fmla="*/ 58057 h 992216"/>
              <a:gd name="connsiteX4" fmla="*/ 1919642 w 7827467"/>
              <a:gd name="connsiteY4" fmla="*/ 43543 h 992216"/>
              <a:gd name="connsiteX5" fmla="*/ 1992214 w 7827467"/>
              <a:gd name="connsiteY5" fmla="*/ 29029 h 992216"/>
              <a:gd name="connsiteX6" fmla="*/ 2442157 w 7827467"/>
              <a:gd name="connsiteY6" fmla="*/ 43543 h 992216"/>
              <a:gd name="connsiteX7" fmla="*/ 2630842 w 7827467"/>
              <a:gd name="connsiteY7" fmla="*/ 58057 h 992216"/>
              <a:gd name="connsiteX8" fmla="*/ 2703414 w 7827467"/>
              <a:gd name="connsiteY8" fmla="*/ 72571 h 992216"/>
              <a:gd name="connsiteX9" fmla="*/ 3298499 w 7827467"/>
              <a:gd name="connsiteY9" fmla="*/ 87086 h 992216"/>
              <a:gd name="connsiteX10" fmla="*/ 3762957 w 7827467"/>
              <a:gd name="connsiteY10" fmla="*/ 101600 h 992216"/>
              <a:gd name="connsiteX11" fmla="*/ 4633814 w 7827467"/>
              <a:gd name="connsiteY11" fmla="*/ 72571 h 992216"/>
              <a:gd name="connsiteX12" fmla="*/ 4749928 w 7827467"/>
              <a:gd name="connsiteY12" fmla="*/ 58057 h 992216"/>
              <a:gd name="connsiteX13" fmla="*/ 4938614 w 7827467"/>
              <a:gd name="connsiteY13" fmla="*/ 29029 h 992216"/>
              <a:gd name="connsiteX14" fmla="*/ 4982157 w 7827467"/>
              <a:gd name="connsiteY14" fmla="*/ 14514 h 992216"/>
              <a:gd name="connsiteX15" fmla="*/ 5141814 w 7827467"/>
              <a:gd name="connsiteY15" fmla="*/ 0 h 992216"/>
              <a:gd name="connsiteX16" fmla="*/ 5475642 w 7827467"/>
              <a:gd name="connsiteY16" fmla="*/ 14514 h 992216"/>
              <a:gd name="connsiteX17" fmla="*/ 5736899 w 7827467"/>
              <a:gd name="connsiteY17" fmla="*/ 43543 h 992216"/>
              <a:gd name="connsiteX18" fmla="*/ 6854499 w 7827467"/>
              <a:gd name="connsiteY18" fmla="*/ 58057 h 992216"/>
              <a:gd name="connsiteX19" fmla="*/ 6999642 w 7827467"/>
              <a:gd name="connsiteY19" fmla="*/ 72571 h 992216"/>
              <a:gd name="connsiteX20" fmla="*/ 7435071 w 7827467"/>
              <a:gd name="connsiteY20" fmla="*/ 101600 h 992216"/>
              <a:gd name="connsiteX21" fmla="*/ 7551185 w 7827467"/>
              <a:gd name="connsiteY21" fmla="*/ 130629 h 992216"/>
              <a:gd name="connsiteX22" fmla="*/ 7696328 w 7827467"/>
              <a:gd name="connsiteY22" fmla="*/ 174171 h 992216"/>
              <a:gd name="connsiteX23" fmla="*/ 7739871 w 7827467"/>
              <a:gd name="connsiteY23" fmla="*/ 203200 h 992216"/>
              <a:gd name="connsiteX24" fmla="*/ 7797928 w 7827467"/>
              <a:gd name="connsiteY24" fmla="*/ 333829 h 992216"/>
              <a:gd name="connsiteX25" fmla="*/ 7812442 w 7827467"/>
              <a:gd name="connsiteY25" fmla="*/ 377371 h 992216"/>
              <a:gd name="connsiteX26" fmla="*/ 7826957 w 7827467"/>
              <a:gd name="connsiteY26" fmla="*/ 420914 h 992216"/>
              <a:gd name="connsiteX27" fmla="*/ 7754385 w 7827467"/>
              <a:gd name="connsiteY27" fmla="*/ 711200 h 992216"/>
              <a:gd name="connsiteX28" fmla="*/ 7667299 w 7827467"/>
              <a:gd name="connsiteY28" fmla="*/ 740229 h 992216"/>
              <a:gd name="connsiteX29" fmla="*/ 7609242 w 7827467"/>
              <a:gd name="connsiteY29" fmla="*/ 769257 h 992216"/>
              <a:gd name="connsiteX30" fmla="*/ 7522157 w 7827467"/>
              <a:gd name="connsiteY30" fmla="*/ 783771 h 992216"/>
              <a:gd name="connsiteX31" fmla="*/ 6636785 w 7827467"/>
              <a:gd name="connsiteY31" fmla="*/ 812800 h 992216"/>
              <a:gd name="connsiteX32" fmla="*/ 6477128 w 7827467"/>
              <a:gd name="connsiteY32" fmla="*/ 841829 h 992216"/>
              <a:gd name="connsiteX33" fmla="*/ 6419071 w 7827467"/>
              <a:gd name="connsiteY33" fmla="*/ 856343 h 992216"/>
              <a:gd name="connsiteX34" fmla="*/ 6230385 w 7827467"/>
              <a:gd name="connsiteY34" fmla="*/ 885371 h 992216"/>
              <a:gd name="connsiteX35" fmla="*/ 6143299 w 7827467"/>
              <a:gd name="connsiteY35" fmla="*/ 899886 h 992216"/>
              <a:gd name="connsiteX36" fmla="*/ 5751414 w 7827467"/>
              <a:gd name="connsiteY36" fmla="*/ 928914 h 992216"/>
              <a:gd name="connsiteX37" fmla="*/ 5577242 w 7827467"/>
              <a:gd name="connsiteY37" fmla="*/ 943429 h 992216"/>
              <a:gd name="connsiteX38" fmla="*/ 4691871 w 7827467"/>
              <a:gd name="connsiteY38" fmla="*/ 957943 h 992216"/>
              <a:gd name="connsiteX39" fmla="*/ 4314499 w 7827467"/>
              <a:gd name="connsiteY39" fmla="*/ 943429 h 992216"/>
              <a:gd name="connsiteX40" fmla="*/ 3951642 w 7827467"/>
              <a:gd name="connsiteY40" fmla="*/ 914400 h 992216"/>
              <a:gd name="connsiteX41" fmla="*/ 2732442 w 7827467"/>
              <a:gd name="connsiteY41" fmla="*/ 928914 h 992216"/>
              <a:gd name="connsiteX42" fmla="*/ 2630842 w 7827467"/>
              <a:gd name="connsiteY42" fmla="*/ 943429 h 992216"/>
              <a:gd name="connsiteX43" fmla="*/ 2471185 w 7827467"/>
              <a:gd name="connsiteY43" fmla="*/ 957943 h 992216"/>
              <a:gd name="connsiteX44" fmla="*/ 2413128 w 7827467"/>
              <a:gd name="connsiteY44" fmla="*/ 972457 h 992216"/>
              <a:gd name="connsiteX45" fmla="*/ 1803528 w 7827467"/>
              <a:gd name="connsiteY45" fmla="*/ 972457 h 992216"/>
              <a:gd name="connsiteX46" fmla="*/ 1455185 w 7827467"/>
              <a:gd name="connsiteY46" fmla="*/ 943429 h 992216"/>
              <a:gd name="connsiteX47" fmla="*/ 1353585 w 7827467"/>
              <a:gd name="connsiteY47" fmla="*/ 928914 h 992216"/>
              <a:gd name="connsiteX48" fmla="*/ 1164899 w 7827467"/>
              <a:gd name="connsiteY48" fmla="*/ 914400 h 992216"/>
              <a:gd name="connsiteX49" fmla="*/ 860099 w 7827467"/>
              <a:gd name="connsiteY49" fmla="*/ 928914 h 992216"/>
              <a:gd name="connsiteX50" fmla="*/ 802042 w 7827467"/>
              <a:gd name="connsiteY50" fmla="*/ 943429 h 992216"/>
              <a:gd name="connsiteX51" fmla="*/ 148899 w 7827467"/>
              <a:gd name="connsiteY51" fmla="*/ 928914 h 992216"/>
              <a:gd name="connsiteX52" fmla="*/ 105357 w 7827467"/>
              <a:gd name="connsiteY52" fmla="*/ 827314 h 992216"/>
              <a:gd name="connsiteX53" fmla="*/ 90842 w 7827467"/>
              <a:gd name="connsiteY53" fmla="*/ 783771 h 992216"/>
              <a:gd name="connsiteX54" fmla="*/ 61814 w 7827467"/>
              <a:gd name="connsiteY54" fmla="*/ 740229 h 992216"/>
              <a:gd name="connsiteX55" fmla="*/ 32785 w 7827467"/>
              <a:gd name="connsiteY55" fmla="*/ 653143 h 992216"/>
              <a:gd name="connsiteX56" fmla="*/ 18271 w 7827467"/>
              <a:gd name="connsiteY56" fmla="*/ 609600 h 992216"/>
              <a:gd name="connsiteX57" fmla="*/ 32785 w 7827467"/>
              <a:gd name="connsiteY57" fmla="*/ 203200 h 992216"/>
              <a:gd name="connsiteX58" fmla="*/ 90842 w 7827467"/>
              <a:gd name="connsiteY58" fmla="*/ 116114 h 992216"/>
              <a:gd name="connsiteX59" fmla="*/ 192442 w 7827467"/>
              <a:gd name="connsiteY59" fmla="*/ 87086 h 992216"/>
              <a:gd name="connsiteX60" fmla="*/ 265014 w 7827467"/>
              <a:gd name="connsiteY60" fmla="*/ 58057 h 992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7827467" h="992216">
                <a:moveTo>
                  <a:pt x="163414" y="72571"/>
                </a:moveTo>
                <a:lnTo>
                  <a:pt x="1339071" y="58057"/>
                </a:lnTo>
                <a:cubicBezTo>
                  <a:pt x="1392509" y="58057"/>
                  <a:pt x="1445290" y="72571"/>
                  <a:pt x="1498728" y="72571"/>
                </a:cubicBezTo>
                <a:cubicBezTo>
                  <a:pt x="1605276" y="72571"/>
                  <a:pt x="1711604" y="62895"/>
                  <a:pt x="1818042" y="58057"/>
                </a:cubicBezTo>
                <a:cubicBezTo>
                  <a:pt x="1851909" y="53219"/>
                  <a:pt x="1885897" y="49167"/>
                  <a:pt x="1919642" y="43543"/>
                </a:cubicBezTo>
                <a:cubicBezTo>
                  <a:pt x="1943976" y="39487"/>
                  <a:pt x="1967544" y="29029"/>
                  <a:pt x="1992214" y="29029"/>
                </a:cubicBezTo>
                <a:cubicBezTo>
                  <a:pt x="2142273" y="29029"/>
                  <a:pt x="2292176" y="38705"/>
                  <a:pt x="2442157" y="43543"/>
                </a:cubicBezTo>
                <a:cubicBezTo>
                  <a:pt x="2505052" y="48381"/>
                  <a:pt x="2568147" y="51091"/>
                  <a:pt x="2630842" y="58057"/>
                </a:cubicBezTo>
                <a:cubicBezTo>
                  <a:pt x="2655361" y="60781"/>
                  <a:pt x="2678768" y="71499"/>
                  <a:pt x="2703414" y="72571"/>
                </a:cubicBezTo>
                <a:cubicBezTo>
                  <a:pt x="2901647" y="81190"/>
                  <a:pt x="3100153" y="81652"/>
                  <a:pt x="3298499" y="87086"/>
                </a:cubicBezTo>
                <a:lnTo>
                  <a:pt x="3762957" y="101600"/>
                </a:lnTo>
                <a:cubicBezTo>
                  <a:pt x="4009228" y="95593"/>
                  <a:pt x="4364409" y="92527"/>
                  <a:pt x="4633814" y="72571"/>
                </a:cubicBezTo>
                <a:cubicBezTo>
                  <a:pt x="4672713" y="69690"/>
                  <a:pt x="4711223" y="62895"/>
                  <a:pt x="4749928" y="58057"/>
                </a:cubicBezTo>
                <a:cubicBezTo>
                  <a:pt x="4854738" y="23121"/>
                  <a:pt x="4730131" y="61104"/>
                  <a:pt x="4938614" y="29029"/>
                </a:cubicBezTo>
                <a:cubicBezTo>
                  <a:pt x="4953736" y="26703"/>
                  <a:pt x="4967011" y="16678"/>
                  <a:pt x="4982157" y="14514"/>
                </a:cubicBezTo>
                <a:cubicBezTo>
                  <a:pt x="5035058" y="6957"/>
                  <a:pt x="5088595" y="4838"/>
                  <a:pt x="5141814" y="0"/>
                </a:cubicBezTo>
                <a:cubicBezTo>
                  <a:pt x="5253090" y="4838"/>
                  <a:pt x="5364558" y="6386"/>
                  <a:pt x="5475642" y="14514"/>
                </a:cubicBezTo>
                <a:cubicBezTo>
                  <a:pt x="5563030" y="20908"/>
                  <a:pt x="5649285" y="42405"/>
                  <a:pt x="5736899" y="43543"/>
                </a:cubicBezTo>
                <a:lnTo>
                  <a:pt x="6854499" y="58057"/>
                </a:lnTo>
                <a:cubicBezTo>
                  <a:pt x="6902880" y="62895"/>
                  <a:pt x="6951156" y="68935"/>
                  <a:pt x="6999642" y="72571"/>
                </a:cubicBezTo>
                <a:lnTo>
                  <a:pt x="7435071" y="101600"/>
                </a:lnTo>
                <a:cubicBezTo>
                  <a:pt x="7473776" y="111276"/>
                  <a:pt x="7513336" y="118013"/>
                  <a:pt x="7551185" y="130629"/>
                </a:cubicBezTo>
                <a:cubicBezTo>
                  <a:pt x="7657195" y="165965"/>
                  <a:pt x="7608586" y="152236"/>
                  <a:pt x="7696328" y="174171"/>
                </a:cubicBezTo>
                <a:cubicBezTo>
                  <a:pt x="7710842" y="183847"/>
                  <a:pt x="7727536" y="190865"/>
                  <a:pt x="7739871" y="203200"/>
                </a:cubicBezTo>
                <a:cubicBezTo>
                  <a:pt x="7774371" y="237700"/>
                  <a:pt x="7783557" y="290716"/>
                  <a:pt x="7797928" y="333829"/>
                </a:cubicBezTo>
                <a:lnTo>
                  <a:pt x="7812442" y="377371"/>
                </a:lnTo>
                <a:lnTo>
                  <a:pt x="7826957" y="420914"/>
                </a:lnTo>
                <a:cubicBezTo>
                  <a:pt x="7825862" y="436240"/>
                  <a:pt x="7841937" y="682016"/>
                  <a:pt x="7754385" y="711200"/>
                </a:cubicBezTo>
                <a:cubicBezTo>
                  <a:pt x="7725356" y="720876"/>
                  <a:pt x="7694668" y="726545"/>
                  <a:pt x="7667299" y="740229"/>
                </a:cubicBezTo>
                <a:cubicBezTo>
                  <a:pt x="7647947" y="749905"/>
                  <a:pt x="7629966" y="763040"/>
                  <a:pt x="7609242" y="769257"/>
                </a:cubicBezTo>
                <a:cubicBezTo>
                  <a:pt x="7581054" y="777713"/>
                  <a:pt x="7551290" y="779609"/>
                  <a:pt x="7522157" y="783771"/>
                </a:cubicBezTo>
                <a:cubicBezTo>
                  <a:pt x="7204921" y="829091"/>
                  <a:pt x="7094178" y="804170"/>
                  <a:pt x="6636785" y="812800"/>
                </a:cubicBezTo>
                <a:cubicBezTo>
                  <a:pt x="6505107" y="845719"/>
                  <a:pt x="6667817" y="807158"/>
                  <a:pt x="6477128" y="841829"/>
                </a:cubicBezTo>
                <a:cubicBezTo>
                  <a:pt x="6457502" y="845397"/>
                  <a:pt x="6438632" y="852431"/>
                  <a:pt x="6419071" y="856343"/>
                </a:cubicBezTo>
                <a:cubicBezTo>
                  <a:pt x="6358726" y="868412"/>
                  <a:pt x="6290805" y="876075"/>
                  <a:pt x="6230385" y="885371"/>
                </a:cubicBezTo>
                <a:cubicBezTo>
                  <a:pt x="6201298" y="889846"/>
                  <a:pt x="6172501" y="896236"/>
                  <a:pt x="6143299" y="899886"/>
                </a:cubicBezTo>
                <a:cubicBezTo>
                  <a:pt x="5985974" y="919552"/>
                  <a:pt x="5928422" y="916706"/>
                  <a:pt x="5751414" y="928914"/>
                </a:cubicBezTo>
                <a:cubicBezTo>
                  <a:pt x="5693293" y="932922"/>
                  <a:pt x="5635479" y="941833"/>
                  <a:pt x="5577242" y="943429"/>
                </a:cubicBezTo>
                <a:cubicBezTo>
                  <a:pt x="5282189" y="951513"/>
                  <a:pt x="4986995" y="953105"/>
                  <a:pt x="4691871" y="957943"/>
                </a:cubicBezTo>
                <a:lnTo>
                  <a:pt x="4314499" y="943429"/>
                </a:lnTo>
                <a:cubicBezTo>
                  <a:pt x="4141258" y="934978"/>
                  <a:pt x="4106993" y="929935"/>
                  <a:pt x="3951642" y="914400"/>
                </a:cubicBezTo>
                <a:lnTo>
                  <a:pt x="2732442" y="928914"/>
                </a:lnTo>
                <a:cubicBezTo>
                  <a:pt x="2698240" y="929666"/>
                  <a:pt x="2664843" y="939651"/>
                  <a:pt x="2630842" y="943429"/>
                </a:cubicBezTo>
                <a:cubicBezTo>
                  <a:pt x="2577730" y="949330"/>
                  <a:pt x="2524404" y="953105"/>
                  <a:pt x="2471185" y="957943"/>
                </a:cubicBezTo>
                <a:cubicBezTo>
                  <a:pt x="2451833" y="962781"/>
                  <a:pt x="2432754" y="968889"/>
                  <a:pt x="2413128" y="972457"/>
                </a:cubicBezTo>
                <a:cubicBezTo>
                  <a:pt x="2193699" y="1012353"/>
                  <a:pt x="2098777" y="980893"/>
                  <a:pt x="1803528" y="972457"/>
                </a:cubicBezTo>
                <a:cubicBezTo>
                  <a:pt x="1411586" y="928909"/>
                  <a:pt x="2030422" y="995724"/>
                  <a:pt x="1455185" y="943429"/>
                </a:cubicBezTo>
                <a:cubicBezTo>
                  <a:pt x="1421115" y="940332"/>
                  <a:pt x="1387626" y="932318"/>
                  <a:pt x="1353585" y="928914"/>
                </a:cubicBezTo>
                <a:cubicBezTo>
                  <a:pt x="1290817" y="922637"/>
                  <a:pt x="1227794" y="919238"/>
                  <a:pt x="1164899" y="914400"/>
                </a:cubicBezTo>
                <a:cubicBezTo>
                  <a:pt x="1063299" y="919238"/>
                  <a:pt x="961490" y="920803"/>
                  <a:pt x="860099" y="928914"/>
                </a:cubicBezTo>
                <a:cubicBezTo>
                  <a:pt x="840215" y="930505"/>
                  <a:pt x="821990" y="943429"/>
                  <a:pt x="802042" y="943429"/>
                </a:cubicBezTo>
                <a:cubicBezTo>
                  <a:pt x="584274" y="943429"/>
                  <a:pt x="366613" y="933752"/>
                  <a:pt x="148899" y="928914"/>
                </a:cubicBezTo>
                <a:cubicBezTo>
                  <a:pt x="118693" y="808090"/>
                  <a:pt x="155472" y="927544"/>
                  <a:pt x="105357" y="827314"/>
                </a:cubicBezTo>
                <a:cubicBezTo>
                  <a:pt x="98515" y="813630"/>
                  <a:pt x="97684" y="797455"/>
                  <a:pt x="90842" y="783771"/>
                </a:cubicBezTo>
                <a:cubicBezTo>
                  <a:pt x="83041" y="768169"/>
                  <a:pt x="68899" y="756169"/>
                  <a:pt x="61814" y="740229"/>
                </a:cubicBezTo>
                <a:cubicBezTo>
                  <a:pt x="49387" y="712267"/>
                  <a:pt x="42461" y="682172"/>
                  <a:pt x="32785" y="653143"/>
                </a:cubicBezTo>
                <a:lnTo>
                  <a:pt x="18271" y="609600"/>
                </a:lnTo>
                <a:cubicBezTo>
                  <a:pt x="2180" y="464777"/>
                  <a:pt x="-19037" y="358669"/>
                  <a:pt x="32785" y="203200"/>
                </a:cubicBezTo>
                <a:cubicBezTo>
                  <a:pt x="48002" y="157549"/>
                  <a:pt x="44246" y="147178"/>
                  <a:pt x="90842" y="116114"/>
                </a:cubicBezTo>
                <a:cubicBezTo>
                  <a:pt x="103335" y="107785"/>
                  <a:pt x="184701" y="89021"/>
                  <a:pt x="192442" y="87086"/>
                </a:cubicBezTo>
                <a:cubicBezTo>
                  <a:pt x="244036" y="52689"/>
                  <a:pt x="218541" y="58057"/>
                  <a:pt x="265014" y="58057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90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eet Treats, Timothy G. Roufs and Kathleen Smyth Rouf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4" y="690995"/>
            <a:ext cx="399011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74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media.npr.org/assets/bakertaylor/covers/s/salt-sugar-fat/9781400069804_custom-dbb16a744f720dce63f086565a9fe6417893bad2-s99-c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228" y="551544"/>
            <a:ext cx="3608772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encrypted-tbn2.gstatic.com/images?q=tbn:ANd9GcQOfZaCSHaqvDW5QcYbu0owBq3Yo8XftYqGTjjLULZVGxwXG-w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7000"/>
            <a:ext cx="16573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57565" y="6245554"/>
            <a:ext cx="242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Random House, 2013</a:t>
            </a:r>
          </a:p>
        </p:txBody>
      </p:sp>
    </p:spTree>
    <p:extLst>
      <p:ext uri="{BB962C8B-B14F-4D97-AF65-F5344CB8AC3E}">
        <p14:creationId xmlns:p14="http://schemas.microsoft.com/office/powerpoint/2010/main" val="1149522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942" y="533400"/>
            <a:ext cx="5703252" cy="566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3"/>
              </a:rPr>
              <a:t>http://www.dailymail.co.uk/health/article-2255717/Sugar-biscuits-ice-cream-fuels-obesity-making-hungry.html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3117877" y="5699716"/>
            <a:ext cx="1964324" cy="502282"/>
          </a:xfrm>
          <a:custGeom>
            <a:avLst/>
            <a:gdLst>
              <a:gd name="connsiteX0" fmla="*/ 1364835 w 1785749"/>
              <a:gd name="connsiteY0" fmla="*/ 58058 h 377372"/>
              <a:gd name="connsiteX1" fmla="*/ 1147121 w 1785749"/>
              <a:gd name="connsiteY1" fmla="*/ 29029 h 377372"/>
              <a:gd name="connsiteX2" fmla="*/ 1089064 w 1785749"/>
              <a:gd name="connsiteY2" fmla="*/ 14515 h 377372"/>
              <a:gd name="connsiteX3" fmla="*/ 740721 w 1785749"/>
              <a:gd name="connsiteY3" fmla="*/ 0 h 377372"/>
              <a:gd name="connsiteX4" fmla="*/ 247235 w 1785749"/>
              <a:gd name="connsiteY4" fmla="*/ 29029 h 377372"/>
              <a:gd name="connsiteX5" fmla="*/ 174664 w 1785749"/>
              <a:gd name="connsiteY5" fmla="*/ 43543 h 377372"/>
              <a:gd name="connsiteX6" fmla="*/ 116606 w 1785749"/>
              <a:gd name="connsiteY6" fmla="*/ 72572 h 377372"/>
              <a:gd name="connsiteX7" fmla="*/ 73064 w 1785749"/>
              <a:gd name="connsiteY7" fmla="*/ 87086 h 377372"/>
              <a:gd name="connsiteX8" fmla="*/ 29521 w 1785749"/>
              <a:gd name="connsiteY8" fmla="*/ 116115 h 377372"/>
              <a:gd name="connsiteX9" fmla="*/ 492 w 1785749"/>
              <a:gd name="connsiteY9" fmla="*/ 159658 h 377372"/>
              <a:gd name="connsiteX10" fmla="*/ 15006 w 1785749"/>
              <a:gd name="connsiteY10" fmla="*/ 203200 h 377372"/>
              <a:gd name="connsiteX11" fmla="*/ 102092 w 1785749"/>
              <a:gd name="connsiteY11" fmla="*/ 246743 h 377372"/>
              <a:gd name="connsiteX12" fmla="*/ 145635 w 1785749"/>
              <a:gd name="connsiteY12" fmla="*/ 290286 h 377372"/>
              <a:gd name="connsiteX13" fmla="*/ 421406 w 1785749"/>
              <a:gd name="connsiteY13" fmla="*/ 333829 h 377372"/>
              <a:gd name="connsiteX14" fmla="*/ 552035 w 1785749"/>
              <a:gd name="connsiteY14" fmla="*/ 348343 h 377372"/>
              <a:gd name="connsiteX15" fmla="*/ 624606 w 1785749"/>
              <a:gd name="connsiteY15" fmla="*/ 362858 h 377372"/>
              <a:gd name="connsiteX16" fmla="*/ 885864 w 1785749"/>
              <a:gd name="connsiteY16" fmla="*/ 377372 h 377372"/>
              <a:gd name="connsiteX17" fmla="*/ 1480949 w 1785749"/>
              <a:gd name="connsiteY17" fmla="*/ 362858 h 377372"/>
              <a:gd name="connsiteX18" fmla="*/ 1611578 w 1785749"/>
              <a:gd name="connsiteY18" fmla="*/ 333829 h 377372"/>
              <a:gd name="connsiteX19" fmla="*/ 1698664 w 1785749"/>
              <a:gd name="connsiteY19" fmla="*/ 304800 h 377372"/>
              <a:gd name="connsiteX20" fmla="*/ 1771235 w 1785749"/>
              <a:gd name="connsiteY20" fmla="*/ 217715 h 377372"/>
              <a:gd name="connsiteX21" fmla="*/ 1785749 w 1785749"/>
              <a:gd name="connsiteY21" fmla="*/ 174172 h 377372"/>
              <a:gd name="connsiteX22" fmla="*/ 1771235 w 1785749"/>
              <a:gd name="connsiteY22" fmla="*/ 130629 h 377372"/>
              <a:gd name="connsiteX23" fmla="*/ 1669635 w 1785749"/>
              <a:gd name="connsiteY23" fmla="*/ 116115 h 377372"/>
              <a:gd name="connsiteX24" fmla="*/ 1524492 w 1785749"/>
              <a:gd name="connsiteY24" fmla="*/ 58058 h 377372"/>
              <a:gd name="connsiteX25" fmla="*/ 1480949 w 1785749"/>
              <a:gd name="connsiteY25" fmla="*/ 43543 h 377372"/>
              <a:gd name="connsiteX26" fmla="*/ 1219692 w 1785749"/>
              <a:gd name="connsiteY26" fmla="*/ 58058 h 377372"/>
              <a:gd name="connsiteX27" fmla="*/ 1161635 w 1785749"/>
              <a:gd name="connsiteY27" fmla="*/ 72572 h 37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85749" h="377372">
                <a:moveTo>
                  <a:pt x="1364835" y="58058"/>
                </a:moveTo>
                <a:cubicBezTo>
                  <a:pt x="1277704" y="48376"/>
                  <a:pt x="1228555" y="45316"/>
                  <a:pt x="1147121" y="29029"/>
                </a:cubicBezTo>
                <a:cubicBezTo>
                  <a:pt x="1127560" y="25117"/>
                  <a:pt x="1108961" y="15936"/>
                  <a:pt x="1089064" y="14515"/>
                </a:cubicBezTo>
                <a:cubicBezTo>
                  <a:pt x="973144" y="6235"/>
                  <a:pt x="856835" y="4838"/>
                  <a:pt x="740721" y="0"/>
                </a:cubicBezTo>
                <a:cubicBezTo>
                  <a:pt x="548089" y="7706"/>
                  <a:pt x="420720" y="4246"/>
                  <a:pt x="247235" y="29029"/>
                </a:cubicBezTo>
                <a:cubicBezTo>
                  <a:pt x="222814" y="32518"/>
                  <a:pt x="198854" y="38705"/>
                  <a:pt x="174664" y="43543"/>
                </a:cubicBezTo>
                <a:cubicBezTo>
                  <a:pt x="155311" y="53219"/>
                  <a:pt x="136493" y="64049"/>
                  <a:pt x="116606" y="72572"/>
                </a:cubicBezTo>
                <a:cubicBezTo>
                  <a:pt x="102544" y="78599"/>
                  <a:pt x="86748" y="80244"/>
                  <a:pt x="73064" y="87086"/>
                </a:cubicBezTo>
                <a:cubicBezTo>
                  <a:pt x="57462" y="94887"/>
                  <a:pt x="44035" y="106439"/>
                  <a:pt x="29521" y="116115"/>
                </a:cubicBezTo>
                <a:cubicBezTo>
                  <a:pt x="19845" y="130629"/>
                  <a:pt x="3360" y="142451"/>
                  <a:pt x="492" y="159658"/>
                </a:cubicBezTo>
                <a:cubicBezTo>
                  <a:pt x="-2023" y="174749"/>
                  <a:pt x="5449" y="191253"/>
                  <a:pt x="15006" y="203200"/>
                </a:cubicBezTo>
                <a:cubicBezTo>
                  <a:pt x="35470" y="228780"/>
                  <a:pt x="73407" y="237181"/>
                  <a:pt x="102092" y="246743"/>
                </a:cubicBezTo>
                <a:cubicBezTo>
                  <a:pt x="116606" y="261257"/>
                  <a:pt x="129866" y="277145"/>
                  <a:pt x="145635" y="290286"/>
                </a:cubicBezTo>
                <a:cubicBezTo>
                  <a:pt x="231106" y="361512"/>
                  <a:pt x="272278" y="321899"/>
                  <a:pt x="421406" y="333829"/>
                </a:cubicBezTo>
                <a:cubicBezTo>
                  <a:pt x="465077" y="337323"/>
                  <a:pt x="508664" y="342147"/>
                  <a:pt x="552035" y="348343"/>
                </a:cubicBezTo>
                <a:cubicBezTo>
                  <a:pt x="576457" y="351832"/>
                  <a:pt x="600029" y="360721"/>
                  <a:pt x="624606" y="362858"/>
                </a:cubicBezTo>
                <a:cubicBezTo>
                  <a:pt x="711498" y="370414"/>
                  <a:pt x="798778" y="372534"/>
                  <a:pt x="885864" y="377372"/>
                </a:cubicBezTo>
                <a:lnTo>
                  <a:pt x="1480949" y="362858"/>
                </a:lnTo>
                <a:cubicBezTo>
                  <a:pt x="1497096" y="362156"/>
                  <a:pt x="1591029" y="339994"/>
                  <a:pt x="1611578" y="333829"/>
                </a:cubicBezTo>
                <a:cubicBezTo>
                  <a:pt x="1640886" y="325036"/>
                  <a:pt x="1698664" y="304800"/>
                  <a:pt x="1698664" y="304800"/>
                </a:cubicBezTo>
                <a:cubicBezTo>
                  <a:pt x="1730763" y="272701"/>
                  <a:pt x="1751028" y="258128"/>
                  <a:pt x="1771235" y="217715"/>
                </a:cubicBezTo>
                <a:cubicBezTo>
                  <a:pt x="1778077" y="204031"/>
                  <a:pt x="1780911" y="188686"/>
                  <a:pt x="1785749" y="174172"/>
                </a:cubicBezTo>
                <a:cubicBezTo>
                  <a:pt x="1780911" y="159658"/>
                  <a:pt x="1784919" y="137471"/>
                  <a:pt x="1771235" y="130629"/>
                </a:cubicBezTo>
                <a:cubicBezTo>
                  <a:pt x="1740636" y="115330"/>
                  <a:pt x="1702969" y="123808"/>
                  <a:pt x="1669635" y="116115"/>
                </a:cubicBezTo>
                <a:cubicBezTo>
                  <a:pt x="1574203" y="94092"/>
                  <a:pt x="1601305" y="90978"/>
                  <a:pt x="1524492" y="58058"/>
                </a:cubicBezTo>
                <a:cubicBezTo>
                  <a:pt x="1510430" y="52031"/>
                  <a:pt x="1495463" y="48381"/>
                  <a:pt x="1480949" y="43543"/>
                </a:cubicBezTo>
                <a:cubicBezTo>
                  <a:pt x="1393863" y="48381"/>
                  <a:pt x="1306035" y="45723"/>
                  <a:pt x="1219692" y="58058"/>
                </a:cubicBezTo>
                <a:cubicBezTo>
                  <a:pt x="1147890" y="68315"/>
                  <a:pt x="1197335" y="108272"/>
                  <a:pt x="1161635" y="72572"/>
                </a:cubicBezTo>
              </a:path>
            </a:pathLst>
          </a:custGeom>
          <a:noFill/>
          <a:ln w="5715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49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942" y="533400"/>
            <a:ext cx="5703252" cy="566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hlinkClick r:id="rId3"/>
              </a:rPr>
              <a:t>http://www.dailymail.co.uk/health/article-2255717/Sugar-biscuits-ice-cream-fuels-obesity-making-hungry.html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2590800" y="5867400"/>
            <a:ext cx="3528895" cy="505737"/>
          </a:xfrm>
          <a:custGeom>
            <a:avLst/>
            <a:gdLst>
              <a:gd name="connsiteX0" fmla="*/ 304800 w 3528895"/>
              <a:gd name="connsiteY0" fmla="*/ 348343 h 505737"/>
              <a:gd name="connsiteX1" fmla="*/ 537028 w 3528895"/>
              <a:gd name="connsiteY1" fmla="*/ 362857 h 505737"/>
              <a:gd name="connsiteX2" fmla="*/ 609600 w 3528895"/>
              <a:gd name="connsiteY2" fmla="*/ 377371 h 505737"/>
              <a:gd name="connsiteX3" fmla="*/ 827314 w 3528895"/>
              <a:gd name="connsiteY3" fmla="*/ 406400 h 505737"/>
              <a:gd name="connsiteX4" fmla="*/ 899885 w 3528895"/>
              <a:gd name="connsiteY4" fmla="*/ 420914 h 505737"/>
              <a:gd name="connsiteX5" fmla="*/ 1132114 w 3528895"/>
              <a:gd name="connsiteY5" fmla="*/ 435428 h 505737"/>
              <a:gd name="connsiteX6" fmla="*/ 1596571 w 3528895"/>
              <a:gd name="connsiteY6" fmla="*/ 478971 h 505737"/>
              <a:gd name="connsiteX7" fmla="*/ 2278743 w 3528895"/>
              <a:gd name="connsiteY7" fmla="*/ 478971 h 505737"/>
              <a:gd name="connsiteX8" fmla="*/ 2380343 w 3528895"/>
              <a:gd name="connsiteY8" fmla="*/ 464457 h 505737"/>
              <a:gd name="connsiteX9" fmla="*/ 2757714 w 3528895"/>
              <a:gd name="connsiteY9" fmla="*/ 435428 h 505737"/>
              <a:gd name="connsiteX10" fmla="*/ 2844800 w 3528895"/>
              <a:gd name="connsiteY10" fmla="*/ 420914 h 505737"/>
              <a:gd name="connsiteX11" fmla="*/ 2917371 w 3528895"/>
              <a:gd name="connsiteY11" fmla="*/ 406400 h 505737"/>
              <a:gd name="connsiteX12" fmla="*/ 3077028 w 3528895"/>
              <a:gd name="connsiteY12" fmla="*/ 391886 h 505737"/>
              <a:gd name="connsiteX13" fmla="*/ 3236685 w 3528895"/>
              <a:gd name="connsiteY13" fmla="*/ 362857 h 505737"/>
              <a:gd name="connsiteX14" fmla="*/ 3425371 w 3528895"/>
              <a:gd name="connsiteY14" fmla="*/ 333828 h 505737"/>
              <a:gd name="connsiteX15" fmla="*/ 3526971 w 3528895"/>
              <a:gd name="connsiteY15" fmla="*/ 275771 h 505737"/>
              <a:gd name="connsiteX16" fmla="*/ 3512457 w 3528895"/>
              <a:gd name="connsiteY16" fmla="*/ 203200 h 505737"/>
              <a:gd name="connsiteX17" fmla="*/ 3396343 w 3528895"/>
              <a:gd name="connsiteY17" fmla="*/ 101600 h 505737"/>
              <a:gd name="connsiteX18" fmla="*/ 3294743 w 3528895"/>
              <a:gd name="connsiteY18" fmla="*/ 87086 h 505737"/>
              <a:gd name="connsiteX19" fmla="*/ 3222171 w 3528895"/>
              <a:gd name="connsiteY19" fmla="*/ 72571 h 505737"/>
              <a:gd name="connsiteX20" fmla="*/ 3048000 w 3528895"/>
              <a:gd name="connsiteY20" fmla="*/ 58057 h 505737"/>
              <a:gd name="connsiteX21" fmla="*/ 2249714 w 3528895"/>
              <a:gd name="connsiteY21" fmla="*/ 58057 h 505737"/>
              <a:gd name="connsiteX22" fmla="*/ 2177143 w 3528895"/>
              <a:gd name="connsiteY22" fmla="*/ 43543 h 505737"/>
              <a:gd name="connsiteX23" fmla="*/ 1799771 w 3528895"/>
              <a:gd name="connsiteY23" fmla="*/ 14514 h 505737"/>
              <a:gd name="connsiteX24" fmla="*/ 1596571 w 3528895"/>
              <a:gd name="connsiteY24" fmla="*/ 0 h 505737"/>
              <a:gd name="connsiteX25" fmla="*/ 1219200 w 3528895"/>
              <a:gd name="connsiteY25" fmla="*/ 14514 h 505737"/>
              <a:gd name="connsiteX26" fmla="*/ 1103085 w 3528895"/>
              <a:gd name="connsiteY26" fmla="*/ 29028 h 505737"/>
              <a:gd name="connsiteX27" fmla="*/ 957943 w 3528895"/>
              <a:gd name="connsiteY27" fmla="*/ 43543 h 505737"/>
              <a:gd name="connsiteX28" fmla="*/ 885371 w 3528895"/>
              <a:gd name="connsiteY28" fmla="*/ 58057 h 505737"/>
              <a:gd name="connsiteX29" fmla="*/ 769257 w 3528895"/>
              <a:gd name="connsiteY29" fmla="*/ 72571 h 505737"/>
              <a:gd name="connsiteX30" fmla="*/ 711200 w 3528895"/>
              <a:gd name="connsiteY30" fmla="*/ 87086 h 505737"/>
              <a:gd name="connsiteX31" fmla="*/ 174171 w 3528895"/>
              <a:gd name="connsiteY31" fmla="*/ 87086 h 505737"/>
              <a:gd name="connsiteX32" fmla="*/ 116114 w 3528895"/>
              <a:gd name="connsiteY32" fmla="*/ 72571 h 505737"/>
              <a:gd name="connsiteX33" fmla="*/ 43543 w 3528895"/>
              <a:gd name="connsiteY33" fmla="*/ 130628 h 505737"/>
              <a:gd name="connsiteX34" fmla="*/ 29028 w 3528895"/>
              <a:gd name="connsiteY34" fmla="*/ 174171 h 505737"/>
              <a:gd name="connsiteX35" fmla="*/ 0 w 3528895"/>
              <a:gd name="connsiteY35" fmla="*/ 217714 h 505737"/>
              <a:gd name="connsiteX36" fmla="*/ 58057 w 3528895"/>
              <a:gd name="connsiteY36" fmla="*/ 348343 h 505737"/>
              <a:gd name="connsiteX37" fmla="*/ 101600 w 3528895"/>
              <a:gd name="connsiteY37" fmla="*/ 362857 h 505737"/>
              <a:gd name="connsiteX38" fmla="*/ 391885 w 3528895"/>
              <a:gd name="connsiteY38" fmla="*/ 348343 h 505737"/>
              <a:gd name="connsiteX39" fmla="*/ 435428 w 3528895"/>
              <a:gd name="connsiteY39" fmla="*/ 333828 h 505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528895" h="505737">
                <a:moveTo>
                  <a:pt x="304800" y="348343"/>
                </a:moveTo>
                <a:cubicBezTo>
                  <a:pt x="382209" y="353181"/>
                  <a:pt x="459817" y="355504"/>
                  <a:pt x="537028" y="362857"/>
                </a:cubicBezTo>
                <a:cubicBezTo>
                  <a:pt x="561587" y="365196"/>
                  <a:pt x="585178" y="373882"/>
                  <a:pt x="609600" y="377371"/>
                </a:cubicBezTo>
                <a:cubicBezTo>
                  <a:pt x="824302" y="408043"/>
                  <a:pt x="660186" y="376014"/>
                  <a:pt x="827314" y="406400"/>
                </a:cubicBezTo>
                <a:cubicBezTo>
                  <a:pt x="851585" y="410813"/>
                  <a:pt x="875327" y="418575"/>
                  <a:pt x="899885" y="420914"/>
                </a:cubicBezTo>
                <a:cubicBezTo>
                  <a:pt x="977096" y="428267"/>
                  <a:pt x="1054704" y="430590"/>
                  <a:pt x="1132114" y="435428"/>
                </a:cubicBezTo>
                <a:cubicBezTo>
                  <a:pt x="1441304" y="474077"/>
                  <a:pt x="1286483" y="459591"/>
                  <a:pt x="1596571" y="478971"/>
                </a:cubicBezTo>
                <a:cubicBezTo>
                  <a:pt x="1871698" y="524828"/>
                  <a:pt x="1706021" y="502835"/>
                  <a:pt x="2278743" y="478971"/>
                </a:cubicBezTo>
                <a:cubicBezTo>
                  <a:pt x="2312924" y="477547"/>
                  <a:pt x="2346320" y="468038"/>
                  <a:pt x="2380343" y="464457"/>
                </a:cubicBezTo>
                <a:cubicBezTo>
                  <a:pt x="2465414" y="455502"/>
                  <a:pt x="2679137" y="441041"/>
                  <a:pt x="2757714" y="435428"/>
                </a:cubicBezTo>
                <a:lnTo>
                  <a:pt x="2844800" y="420914"/>
                </a:lnTo>
                <a:cubicBezTo>
                  <a:pt x="2869071" y="416501"/>
                  <a:pt x="2892892" y="409460"/>
                  <a:pt x="2917371" y="406400"/>
                </a:cubicBezTo>
                <a:cubicBezTo>
                  <a:pt x="2970397" y="399772"/>
                  <a:pt x="3023809" y="396724"/>
                  <a:pt x="3077028" y="391886"/>
                </a:cubicBezTo>
                <a:cubicBezTo>
                  <a:pt x="3176359" y="367052"/>
                  <a:pt x="3101472" y="383659"/>
                  <a:pt x="3236685" y="362857"/>
                </a:cubicBezTo>
                <a:cubicBezTo>
                  <a:pt x="3498612" y="322561"/>
                  <a:pt x="3130618" y="375938"/>
                  <a:pt x="3425371" y="333828"/>
                </a:cubicBezTo>
                <a:cubicBezTo>
                  <a:pt x="3426935" y="333046"/>
                  <a:pt x="3523551" y="287739"/>
                  <a:pt x="3526971" y="275771"/>
                </a:cubicBezTo>
                <a:cubicBezTo>
                  <a:pt x="3533748" y="252051"/>
                  <a:pt x="3521119" y="226299"/>
                  <a:pt x="3512457" y="203200"/>
                </a:cubicBezTo>
                <a:cubicBezTo>
                  <a:pt x="3496984" y="161940"/>
                  <a:pt x="3432126" y="106712"/>
                  <a:pt x="3396343" y="101600"/>
                </a:cubicBezTo>
                <a:cubicBezTo>
                  <a:pt x="3362476" y="96762"/>
                  <a:pt x="3328488" y="92710"/>
                  <a:pt x="3294743" y="87086"/>
                </a:cubicBezTo>
                <a:cubicBezTo>
                  <a:pt x="3270409" y="83030"/>
                  <a:pt x="3246672" y="75453"/>
                  <a:pt x="3222171" y="72571"/>
                </a:cubicBezTo>
                <a:cubicBezTo>
                  <a:pt x="3164312" y="65764"/>
                  <a:pt x="3106057" y="62895"/>
                  <a:pt x="3048000" y="58057"/>
                </a:cubicBezTo>
                <a:cubicBezTo>
                  <a:pt x="2653709" y="73828"/>
                  <a:pt x="2669749" y="82059"/>
                  <a:pt x="2249714" y="58057"/>
                </a:cubicBezTo>
                <a:cubicBezTo>
                  <a:pt x="2225085" y="56650"/>
                  <a:pt x="2201698" y="45919"/>
                  <a:pt x="2177143" y="43543"/>
                </a:cubicBezTo>
                <a:cubicBezTo>
                  <a:pt x="2051567" y="31390"/>
                  <a:pt x="1925580" y="23950"/>
                  <a:pt x="1799771" y="14514"/>
                </a:cubicBezTo>
                <a:lnTo>
                  <a:pt x="1596571" y="0"/>
                </a:lnTo>
                <a:cubicBezTo>
                  <a:pt x="1470781" y="4838"/>
                  <a:pt x="1344866" y="7122"/>
                  <a:pt x="1219200" y="14514"/>
                </a:cubicBezTo>
                <a:cubicBezTo>
                  <a:pt x="1180261" y="16804"/>
                  <a:pt x="1141853" y="24720"/>
                  <a:pt x="1103085" y="29028"/>
                </a:cubicBezTo>
                <a:cubicBezTo>
                  <a:pt x="1054760" y="34397"/>
                  <a:pt x="1006138" y="37117"/>
                  <a:pt x="957943" y="43543"/>
                </a:cubicBezTo>
                <a:cubicBezTo>
                  <a:pt x="933490" y="46803"/>
                  <a:pt x="909754" y="54306"/>
                  <a:pt x="885371" y="58057"/>
                </a:cubicBezTo>
                <a:cubicBezTo>
                  <a:pt x="846819" y="63988"/>
                  <a:pt x="807962" y="67733"/>
                  <a:pt x="769257" y="72571"/>
                </a:cubicBezTo>
                <a:cubicBezTo>
                  <a:pt x="749905" y="77409"/>
                  <a:pt x="730916" y="84053"/>
                  <a:pt x="711200" y="87086"/>
                </a:cubicBezTo>
                <a:cubicBezTo>
                  <a:pt x="505675" y="118706"/>
                  <a:pt x="439244" y="96553"/>
                  <a:pt x="174171" y="87086"/>
                </a:cubicBezTo>
                <a:cubicBezTo>
                  <a:pt x="154819" y="82248"/>
                  <a:pt x="136062" y="72571"/>
                  <a:pt x="116114" y="72571"/>
                </a:cubicBezTo>
                <a:cubicBezTo>
                  <a:pt x="74264" y="72571"/>
                  <a:pt x="60260" y="97195"/>
                  <a:pt x="43543" y="130628"/>
                </a:cubicBezTo>
                <a:cubicBezTo>
                  <a:pt x="36701" y="144312"/>
                  <a:pt x="35870" y="160487"/>
                  <a:pt x="29028" y="174171"/>
                </a:cubicBezTo>
                <a:cubicBezTo>
                  <a:pt x="21227" y="189773"/>
                  <a:pt x="9676" y="203200"/>
                  <a:pt x="0" y="217714"/>
                </a:cubicBezTo>
                <a:cubicBezTo>
                  <a:pt x="12122" y="290448"/>
                  <a:pt x="-2274" y="308123"/>
                  <a:pt x="58057" y="348343"/>
                </a:cubicBezTo>
                <a:cubicBezTo>
                  <a:pt x="70787" y="356830"/>
                  <a:pt x="87086" y="358019"/>
                  <a:pt x="101600" y="362857"/>
                </a:cubicBezTo>
                <a:cubicBezTo>
                  <a:pt x="198362" y="358019"/>
                  <a:pt x="295367" y="356736"/>
                  <a:pt x="391885" y="348343"/>
                </a:cubicBezTo>
                <a:cubicBezTo>
                  <a:pt x="407127" y="347018"/>
                  <a:pt x="435428" y="333828"/>
                  <a:pt x="435428" y="333828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3031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2"/>
              </a:rPr>
              <a:t>http://www.ncats.nih.gov/news-and-events/features/glucose.html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02" y="615563"/>
            <a:ext cx="6844167" cy="570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 bwMode="auto">
          <a:xfrm>
            <a:off x="1219200" y="4220028"/>
            <a:ext cx="6212226" cy="946607"/>
          </a:xfrm>
          <a:custGeom>
            <a:avLst/>
            <a:gdLst>
              <a:gd name="connsiteX0" fmla="*/ 1625712 w 6212226"/>
              <a:gd name="connsiteY0" fmla="*/ 232229 h 711200"/>
              <a:gd name="connsiteX1" fmla="*/ 1669255 w 6212226"/>
              <a:gd name="connsiteY1" fmla="*/ 159657 h 711200"/>
              <a:gd name="connsiteX2" fmla="*/ 1756341 w 6212226"/>
              <a:gd name="connsiteY2" fmla="*/ 101600 h 711200"/>
              <a:gd name="connsiteX3" fmla="*/ 1799884 w 6212226"/>
              <a:gd name="connsiteY3" fmla="*/ 72572 h 711200"/>
              <a:gd name="connsiteX4" fmla="*/ 2046626 w 6212226"/>
              <a:gd name="connsiteY4" fmla="*/ 43543 h 711200"/>
              <a:gd name="connsiteX5" fmla="*/ 2090169 w 6212226"/>
              <a:gd name="connsiteY5" fmla="*/ 29029 h 711200"/>
              <a:gd name="connsiteX6" fmla="*/ 2554626 w 6212226"/>
              <a:gd name="connsiteY6" fmla="*/ 29029 h 711200"/>
              <a:gd name="connsiteX7" fmla="*/ 2685255 w 6212226"/>
              <a:gd name="connsiteY7" fmla="*/ 43543 h 711200"/>
              <a:gd name="connsiteX8" fmla="*/ 2743312 w 6212226"/>
              <a:gd name="connsiteY8" fmla="*/ 58057 h 711200"/>
              <a:gd name="connsiteX9" fmla="*/ 2946512 w 6212226"/>
              <a:gd name="connsiteY9" fmla="*/ 72572 h 711200"/>
              <a:gd name="connsiteX10" fmla="*/ 3048112 w 6212226"/>
              <a:gd name="connsiteY10" fmla="*/ 87086 h 711200"/>
              <a:gd name="connsiteX11" fmla="*/ 3541598 w 6212226"/>
              <a:gd name="connsiteY11" fmla="*/ 101600 h 711200"/>
              <a:gd name="connsiteX12" fmla="*/ 3672226 w 6212226"/>
              <a:gd name="connsiteY12" fmla="*/ 116115 h 711200"/>
              <a:gd name="connsiteX13" fmla="*/ 4064112 w 6212226"/>
              <a:gd name="connsiteY13" fmla="*/ 87086 h 711200"/>
              <a:gd name="connsiteX14" fmla="*/ 4252798 w 6212226"/>
              <a:gd name="connsiteY14" fmla="*/ 72572 h 711200"/>
              <a:gd name="connsiteX15" fmla="*/ 4325369 w 6212226"/>
              <a:gd name="connsiteY15" fmla="*/ 58057 h 711200"/>
              <a:gd name="connsiteX16" fmla="*/ 4949484 w 6212226"/>
              <a:gd name="connsiteY16" fmla="*/ 29029 h 711200"/>
              <a:gd name="connsiteX17" fmla="*/ 5181712 w 6212226"/>
              <a:gd name="connsiteY17" fmla="*/ 14515 h 711200"/>
              <a:gd name="connsiteX18" fmla="*/ 5297826 w 6212226"/>
              <a:gd name="connsiteY18" fmla="*/ 0 h 711200"/>
              <a:gd name="connsiteX19" fmla="*/ 5486512 w 6212226"/>
              <a:gd name="connsiteY19" fmla="*/ 14515 h 711200"/>
              <a:gd name="connsiteX20" fmla="*/ 5573598 w 6212226"/>
              <a:gd name="connsiteY20" fmla="*/ 29029 h 711200"/>
              <a:gd name="connsiteX21" fmla="*/ 5704226 w 6212226"/>
              <a:gd name="connsiteY21" fmla="*/ 43543 h 711200"/>
              <a:gd name="connsiteX22" fmla="*/ 5762284 w 6212226"/>
              <a:gd name="connsiteY22" fmla="*/ 58057 h 711200"/>
              <a:gd name="connsiteX23" fmla="*/ 5878398 w 6212226"/>
              <a:gd name="connsiteY23" fmla="*/ 72572 h 711200"/>
              <a:gd name="connsiteX24" fmla="*/ 5936455 w 6212226"/>
              <a:gd name="connsiteY24" fmla="*/ 87086 h 711200"/>
              <a:gd name="connsiteX25" fmla="*/ 6038055 w 6212226"/>
              <a:gd name="connsiteY25" fmla="*/ 101600 h 711200"/>
              <a:gd name="connsiteX26" fmla="*/ 6168684 w 6212226"/>
              <a:gd name="connsiteY26" fmla="*/ 130629 h 711200"/>
              <a:gd name="connsiteX27" fmla="*/ 6197712 w 6212226"/>
              <a:gd name="connsiteY27" fmla="*/ 174172 h 711200"/>
              <a:gd name="connsiteX28" fmla="*/ 6212226 w 6212226"/>
              <a:gd name="connsiteY28" fmla="*/ 217715 h 711200"/>
              <a:gd name="connsiteX29" fmla="*/ 6197712 w 6212226"/>
              <a:gd name="connsiteY29" fmla="*/ 275772 h 711200"/>
              <a:gd name="connsiteX30" fmla="*/ 6110626 w 6212226"/>
              <a:gd name="connsiteY30" fmla="*/ 319315 h 711200"/>
              <a:gd name="connsiteX31" fmla="*/ 5863884 w 6212226"/>
              <a:gd name="connsiteY31" fmla="*/ 333829 h 711200"/>
              <a:gd name="connsiteX32" fmla="*/ 5820341 w 6212226"/>
              <a:gd name="connsiteY32" fmla="*/ 362857 h 711200"/>
              <a:gd name="connsiteX33" fmla="*/ 5791312 w 6212226"/>
              <a:gd name="connsiteY33" fmla="*/ 406400 h 711200"/>
              <a:gd name="connsiteX34" fmla="*/ 5747769 w 6212226"/>
              <a:gd name="connsiteY34" fmla="*/ 449943 h 711200"/>
              <a:gd name="connsiteX35" fmla="*/ 5733255 w 6212226"/>
              <a:gd name="connsiteY35" fmla="*/ 508000 h 711200"/>
              <a:gd name="connsiteX36" fmla="*/ 5718741 w 6212226"/>
              <a:gd name="connsiteY36" fmla="*/ 580572 h 711200"/>
              <a:gd name="connsiteX37" fmla="*/ 5704226 w 6212226"/>
              <a:gd name="connsiteY37" fmla="*/ 624115 h 711200"/>
              <a:gd name="connsiteX38" fmla="*/ 5660684 w 6212226"/>
              <a:gd name="connsiteY38" fmla="*/ 638629 h 711200"/>
              <a:gd name="connsiteX39" fmla="*/ 5413941 w 6212226"/>
              <a:gd name="connsiteY39" fmla="*/ 667657 h 711200"/>
              <a:gd name="connsiteX40" fmla="*/ 5138169 w 6212226"/>
              <a:gd name="connsiteY40" fmla="*/ 667657 h 711200"/>
              <a:gd name="connsiteX41" fmla="*/ 4020569 w 6212226"/>
              <a:gd name="connsiteY41" fmla="*/ 653143 h 711200"/>
              <a:gd name="connsiteX42" fmla="*/ 3933484 w 6212226"/>
              <a:gd name="connsiteY42" fmla="*/ 638629 h 711200"/>
              <a:gd name="connsiteX43" fmla="*/ 3875426 w 6212226"/>
              <a:gd name="connsiteY43" fmla="*/ 624115 h 711200"/>
              <a:gd name="connsiteX44" fmla="*/ 3744798 w 6212226"/>
              <a:gd name="connsiteY44" fmla="*/ 609600 h 711200"/>
              <a:gd name="connsiteX45" fmla="*/ 3672226 w 6212226"/>
              <a:gd name="connsiteY45" fmla="*/ 595086 h 711200"/>
              <a:gd name="connsiteX46" fmla="*/ 3469026 w 6212226"/>
              <a:gd name="connsiteY46" fmla="*/ 580572 h 711200"/>
              <a:gd name="connsiteX47" fmla="*/ 2815884 w 6212226"/>
              <a:gd name="connsiteY47" fmla="*/ 580572 h 711200"/>
              <a:gd name="connsiteX48" fmla="*/ 2699769 w 6212226"/>
              <a:gd name="connsiteY48" fmla="*/ 609600 h 711200"/>
              <a:gd name="connsiteX49" fmla="*/ 2423998 w 6212226"/>
              <a:gd name="connsiteY49" fmla="*/ 638629 h 711200"/>
              <a:gd name="connsiteX50" fmla="*/ 2380455 w 6212226"/>
              <a:gd name="connsiteY50" fmla="*/ 653143 h 711200"/>
              <a:gd name="connsiteX51" fmla="*/ 1814398 w 6212226"/>
              <a:gd name="connsiteY51" fmla="*/ 653143 h 711200"/>
              <a:gd name="connsiteX52" fmla="*/ 1741826 w 6212226"/>
              <a:gd name="connsiteY52" fmla="*/ 638629 h 711200"/>
              <a:gd name="connsiteX53" fmla="*/ 987084 w 6212226"/>
              <a:gd name="connsiteY53" fmla="*/ 638629 h 711200"/>
              <a:gd name="connsiteX54" fmla="*/ 783884 w 6212226"/>
              <a:gd name="connsiteY54" fmla="*/ 667657 h 711200"/>
              <a:gd name="connsiteX55" fmla="*/ 493598 w 6212226"/>
              <a:gd name="connsiteY55" fmla="*/ 696686 h 711200"/>
              <a:gd name="connsiteX56" fmla="*/ 421026 w 6212226"/>
              <a:gd name="connsiteY56" fmla="*/ 711200 h 711200"/>
              <a:gd name="connsiteX57" fmla="*/ 116226 w 6212226"/>
              <a:gd name="connsiteY57" fmla="*/ 682172 h 711200"/>
              <a:gd name="connsiteX58" fmla="*/ 112 w 6212226"/>
              <a:gd name="connsiteY58" fmla="*/ 580572 h 711200"/>
              <a:gd name="connsiteX59" fmla="*/ 43655 w 6212226"/>
              <a:gd name="connsiteY59" fmla="*/ 377372 h 711200"/>
              <a:gd name="connsiteX60" fmla="*/ 101712 w 6212226"/>
              <a:gd name="connsiteY60" fmla="*/ 362857 h 711200"/>
              <a:gd name="connsiteX61" fmla="*/ 145255 w 6212226"/>
              <a:gd name="connsiteY61" fmla="*/ 348343 h 711200"/>
              <a:gd name="connsiteX62" fmla="*/ 566169 w 6212226"/>
              <a:gd name="connsiteY62" fmla="*/ 362857 h 711200"/>
              <a:gd name="connsiteX63" fmla="*/ 682284 w 6212226"/>
              <a:gd name="connsiteY63" fmla="*/ 377372 h 711200"/>
              <a:gd name="connsiteX64" fmla="*/ 1233826 w 6212226"/>
              <a:gd name="connsiteY64" fmla="*/ 391886 h 711200"/>
              <a:gd name="connsiteX65" fmla="*/ 1553141 w 6212226"/>
              <a:gd name="connsiteY65" fmla="*/ 377372 h 711200"/>
              <a:gd name="connsiteX66" fmla="*/ 1596684 w 6212226"/>
              <a:gd name="connsiteY66" fmla="*/ 362857 h 711200"/>
              <a:gd name="connsiteX67" fmla="*/ 1654741 w 6212226"/>
              <a:gd name="connsiteY67" fmla="*/ 275772 h 711200"/>
              <a:gd name="connsiteX68" fmla="*/ 1683769 w 6212226"/>
              <a:gd name="connsiteY68" fmla="*/ 232229 h 711200"/>
              <a:gd name="connsiteX69" fmla="*/ 1727312 w 6212226"/>
              <a:gd name="connsiteY69" fmla="*/ 116115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212226" h="711200">
                <a:moveTo>
                  <a:pt x="1625712" y="232229"/>
                </a:moveTo>
                <a:cubicBezTo>
                  <a:pt x="1640226" y="208038"/>
                  <a:pt x="1649307" y="179605"/>
                  <a:pt x="1669255" y="159657"/>
                </a:cubicBezTo>
                <a:cubicBezTo>
                  <a:pt x="1693925" y="134987"/>
                  <a:pt x="1727312" y="120952"/>
                  <a:pt x="1756341" y="101600"/>
                </a:cubicBezTo>
                <a:cubicBezTo>
                  <a:pt x="1770855" y="91924"/>
                  <a:pt x="1782575" y="74736"/>
                  <a:pt x="1799884" y="72572"/>
                </a:cubicBezTo>
                <a:cubicBezTo>
                  <a:pt x="1959470" y="52623"/>
                  <a:pt x="1877231" y="62364"/>
                  <a:pt x="2046626" y="43543"/>
                </a:cubicBezTo>
                <a:cubicBezTo>
                  <a:pt x="2061140" y="38705"/>
                  <a:pt x="2075078" y="31544"/>
                  <a:pt x="2090169" y="29029"/>
                </a:cubicBezTo>
                <a:cubicBezTo>
                  <a:pt x="2267698" y="-559"/>
                  <a:pt x="2339227" y="19664"/>
                  <a:pt x="2554626" y="29029"/>
                </a:cubicBezTo>
                <a:cubicBezTo>
                  <a:pt x="2598169" y="33867"/>
                  <a:pt x="2641953" y="36881"/>
                  <a:pt x="2685255" y="43543"/>
                </a:cubicBezTo>
                <a:cubicBezTo>
                  <a:pt x="2704971" y="46576"/>
                  <a:pt x="2723486" y="55854"/>
                  <a:pt x="2743312" y="58057"/>
                </a:cubicBezTo>
                <a:cubicBezTo>
                  <a:pt x="2810803" y="65556"/>
                  <a:pt x="2878912" y="66134"/>
                  <a:pt x="2946512" y="72572"/>
                </a:cubicBezTo>
                <a:cubicBezTo>
                  <a:pt x="2980568" y="75816"/>
                  <a:pt x="3013942" y="85419"/>
                  <a:pt x="3048112" y="87086"/>
                </a:cubicBezTo>
                <a:cubicBezTo>
                  <a:pt x="3212483" y="95104"/>
                  <a:pt x="3377103" y="96762"/>
                  <a:pt x="3541598" y="101600"/>
                </a:cubicBezTo>
                <a:cubicBezTo>
                  <a:pt x="3585141" y="106438"/>
                  <a:pt x="3628415" y="116115"/>
                  <a:pt x="3672226" y="116115"/>
                </a:cubicBezTo>
                <a:cubicBezTo>
                  <a:pt x="4233090" y="116115"/>
                  <a:pt x="3811113" y="113717"/>
                  <a:pt x="4064112" y="87086"/>
                </a:cubicBezTo>
                <a:cubicBezTo>
                  <a:pt x="4126847" y="80483"/>
                  <a:pt x="4189903" y="77410"/>
                  <a:pt x="4252798" y="72572"/>
                </a:cubicBezTo>
                <a:cubicBezTo>
                  <a:pt x="4276988" y="67734"/>
                  <a:pt x="4300890" y="61117"/>
                  <a:pt x="4325369" y="58057"/>
                </a:cubicBezTo>
                <a:cubicBezTo>
                  <a:pt x="4525124" y="33087"/>
                  <a:pt x="4762516" y="34872"/>
                  <a:pt x="4949484" y="29029"/>
                </a:cubicBezTo>
                <a:cubicBezTo>
                  <a:pt x="5026893" y="24191"/>
                  <a:pt x="5104420" y="20956"/>
                  <a:pt x="5181712" y="14515"/>
                </a:cubicBezTo>
                <a:cubicBezTo>
                  <a:pt x="5220583" y="11276"/>
                  <a:pt x="5258820" y="0"/>
                  <a:pt x="5297826" y="0"/>
                </a:cubicBezTo>
                <a:cubicBezTo>
                  <a:pt x="5360907" y="0"/>
                  <a:pt x="5423617" y="9677"/>
                  <a:pt x="5486512" y="14515"/>
                </a:cubicBezTo>
                <a:cubicBezTo>
                  <a:pt x="5515541" y="19353"/>
                  <a:pt x="5544427" y="25140"/>
                  <a:pt x="5573598" y="29029"/>
                </a:cubicBezTo>
                <a:cubicBezTo>
                  <a:pt x="5617024" y="34819"/>
                  <a:pt x="5660925" y="36881"/>
                  <a:pt x="5704226" y="43543"/>
                </a:cubicBezTo>
                <a:cubicBezTo>
                  <a:pt x="5723942" y="46576"/>
                  <a:pt x="5742607" y="54777"/>
                  <a:pt x="5762284" y="58057"/>
                </a:cubicBezTo>
                <a:cubicBezTo>
                  <a:pt x="5800759" y="64470"/>
                  <a:pt x="5839923" y="66159"/>
                  <a:pt x="5878398" y="72572"/>
                </a:cubicBezTo>
                <a:cubicBezTo>
                  <a:pt x="5898074" y="75851"/>
                  <a:pt x="5916829" y="83518"/>
                  <a:pt x="5936455" y="87086"/>
                </a:cubicBezTo>
                <a:cubicBezTo>
                  <a:pt x="5970114" y="93206"/>
                  <a:pt x="6004310" y="95976"/>
                  <a:pt x="6038055" y="101600"/>
                </a:cubicBezTo>
                <a:cubicBezTo>
                  <a:pt x="6093320" y="110811"/>
                  <a:pt x="6116504" y="117585"/>
                  <a:pt x="6168684" y="130629"/>
                </a:cubicBezTo>
                <a:cubicBezTo>
                  <a:pt x="6178360" y="145143"/>
                  <a:pt x="6189911" y="158570"/>
                  <a:pt x="6197712" y="174172"/>
                </a:cubicBezTo>
                <a:cubicBezTo>
                  <a:pt x="6204554" y="187856"/>
                  <a:pt x="6212226" y="202416"/>
                  <a:pt x="6212226" y="217715"/>
                </a:cubicBezTo>
                <a:cubicBezTo>
                  <a:pt x="6212226" y="237663"/>
                  <a:pt x="6208777" y="259174"/>
                  <a:pt x="6197712" y="275772"/>
                </a:cubicBezTo>
                <a:cubicBezTo>
                  <a:pt x="6186355" y="292807"/>
                  <a:pt x="6131323" y="317245"/>
                  <a:pt x="6110626" y="319315"/>
                </a:cubicBezTo>
                <a:cubicBezTo>
                  <a:pt x="6028645" y="327513"/>
                  <a:pt x="5946131" y="328991"/>
                  <a:pt x="5863884" y="333829"/>
                </a:cubicBezTo>
                <a:cubicBezTo>
                  <a:pt x="5849370" y="343505"/>
                  <a:pt x="5832676" y="350522"/>
                  <a:pt x="5820341" y="362857"/>
                </a:cubicBezTo>
                <a:cubicBezTo>
                  <a:pt x="5808006" y="375192"/>
                  <a:pt x="5802479" y="392999"/>
                  <a:pt x="5791312" y="406400"/>
                </a:cubicBezTo>
                <a:cubicBezTo>
                  <a:pt x="5778171" y="422169"/>
                  <a:pt x="5762283" y="435429"/>
                  <a:pt x="5747769" y="449943"/>
                </a:cubicBezTo>
                <a:cubicBezTo>
                  <a:pt x="5742931" y="469295"/>
                  <a:pt x="5737582" y="488527"/>
                  <a:pt x="5733255" y="508000"/>
                </a:cubicBezTo>
                <a:cubicBezTo>
                  <a:pt x="5727904" y="532082"/>
                  <a:pt x="5724724" y="556639"/>
                  <a:pt x="5718741" y="580572"/>
                </a:cubicBezTo>
                <a:cubicBezTo>
                  <a:pt x="5715030" y="595415"/>
                  <a:pt x="5715044" y="613297"/>
                  <a:pt x="5704226" y="624115"/>
                </a:cubicBezTo>
                <a:cubicBezTo>
                  <a:pt x="5693408" y="634933"/>
                  <a:pt x="5675394" y="634426"/>
                  <a:pt x="5660684" y="638629"/>
                </a:cubicBezTo>
                <a:cubicBezTo>
                  <a:pt x="5561830" y="666873"/>
                  <a:pt x="5558003" y="656576"/>
                  <a:pt x="5413941" y="667657"/>
                </a:cubicBezTo>
                <a:cubicBezTo>
                  <a:pt x="5256345" y="699178"/>
                  <a:pt x="5416726" y="673779"/>
                  <a:pt x="5138169" y="667657"/>
                </a:cubicBezTo>
                <a:lnTo>
                  <a:pt x="4020569" y="653143"/>
                </a:lnTo>
                <a:cubicBezTo>
                  <a:pt x="3991541" y="648305"/>
                  <a:pt x="3962341" y="644400"/>
                  <a:pt x="3933484" y="638629"/>
                </a:cubicBezTo>
                <a:cubicBezTo>
                  <a:pt x="3913923" y="634717"/>
                  <a:pt x="3895142" y="627148"/>
                  <a:pt x="3875426" y="624115"/>
                </a:cubicBezTo>
                <a:cubicBezTo>
                  <a:pt x="3832125" y="617453"/>
                  <a:pt x="3788168" y="615796"/>
                  <a:pt x="3744798" y="609600"/>
                </a:cubicBezTo>
                <a:cubicBezTo>
                  <a:pt x="3720376" y="606111"/>
                  <a:pt x="3696760" y="597668"/>
                  <a:pt x="3672226" y="595086"/>
                </a:cubicBezTo>
                <a:cubicBezTo>
                  <a:pt x="3604693" y="587977"/>
                  <a:pt x="3536759" y="585410"/>
                  <a:pt x="3469026" y="580572"/>
                </a:cubicBezTo>
                <a:cubicBezTo>
                  <a:pt x="3217648" y="530294"/>
                  <a:pt x="3334661" y="548148"/>
                  <a:pt x="2815884" y="580572"/>
                </a:cubicBezTo>
                <a:cubicBezTo>
                  <a:pt x="2776066" y="583061"/>
                  <a:pt x="2739122" y="603041"/>
                  <a:pt x="2699769" y="609600"/>
                </a:cubicBezTo>
                <a:cubicBezTo>
                  <a:pt x="2550461" y="634486"/>
                  <a:pt x="2642026" y="621858"/>
                  <a:pt x="2423998" y="638629"/>
                </a:cubicBezTo>
                <a:cubicBezTo>
                  <a:pt x="2409484" y="643467"/>
                  <a:pt x="2395601" y="650979"/>
                  <a:pt x="2380455" y="653143"/>
                </a:cubicBezTo>
                <a:cubicBezTo>
                  <a:pt x="2171519" y="682990"/>
                  <a:pt x="2056770" y="661799"/>
                  <a:pt x="1814398" y="653143"/>
                </a:cubicBezTo>
                <a:cubicBezTo>
                  <a:pt x="1790207" y="648305"/>
                  <a:pt x="1766305" y="641689"/>
                  <a:pt x="1741826" y="638629"/>
                </a:cubicBezTo>
                <a:cubicBezTo>
                  <a:pt x="1466090" y="604163"/>
                  <a:pt x="1332877" y="630195"/>
                  <a:pt x="987084" y="638629"/>
                </a:cubicBezTo>
                <a:cubicBezTo>
                  <a:pt x="889693" y="671092"/>
                  <a:pt x="969788" y="648088"/>
                  <a:pt x="783884" y="667657"/>
                </a:cubicBezTo>
                <a:cubicBezTo>
                  <a:pt x="453417" y="702443"/>
                  <a:pt x="940448" y="659449"/>
                  <a:pt x="493598" y="696686"/>
                </a:cubicBezTo>
                <a:cubicBezTo>
                  <a:pt x="469407" y="701524"/>
                  <a:pt x="445696" y="711200"/>
                  <a:pt x="421026" y="711200"/>
                </a:cubicBezTo>
                <a:cubicBezTo>
                  <a:pt x="272780" y="711200"/>
                  <a:pt x="235066" y="701978"/>
                  <a:pt x="116226" y="682172"/>
                </a:cubicBezTo>
                <a:cubicBezTo>
                  <a:pt x="14627" y="614439"/>
                  <a:pt x="48493" y="653143"/>
                  <a:pt x="112" y="580572"/>
                </a:cubicBezTo>
                <a:cubicBezTo>
                  <a:pt x="1711" y="562980"/>
                  <a:pt x="-10285" y="413333"/>
                  <a:pt x="43655" y="377372"/>
                </a:cubicBezTo>
                <a:cubicBezTo>
                  <a:pt x="60253" y="366307"/>
                  <a:pt x="82532" y="368337"/>
                  <a:pt x="101712" y="362857"/>
                </a:cubicBezTo>
                <a:cubicBezTo>
                  <a:pt x="116423" y="358654"/>
                  <a:pt x="130741" y="353181"/>
                  <a:pt x="145255" y="348343"/>
                </a:cubicBezTo>
                <a:lnTo>
                  <a:pt x="566169" y="362857"/>
                </a:lnTo>
                <a:cubicBezTo>
                  <a:pt x="605118" y="364962"/>
                  <a:pt x="643315" y="375678"/>
                  <a:pt x="682284" y="377372"/>
                </a:cubicBezTo>
                <a:cubicBezTo>
                  <a:pt x="866021" y="385361"/>
                  <a:pt x="1049979" y="387048"/>
                  <a:pt x="1233826" y="391886"/>
                </a:cubicBezTo>
                <a:cubicBezTo>
                  <a:pt x="1340264" y="387048"/>
                  <a:pt x="1446932" y="385869"/>
                  <a:pt x="1553141" y="377372"/>
                </a:cubicBezTo>
                <a:cubicBezTo>
                  <a:pt x="1568392" y="376152"/>
                  <a:pt x="1585866" y="373675"/>
                  <a:pt x="1596684" y="362857"/>
                </a:cubicBezTo>
                <a:cubicBezTo>
                  <a:pt x="1621353" y="338188"/>
                  <a:pt x="1635389" y="304800"/>
                  <a:pt x="1654741" y="275772"/>
                </a:cubicBezTo>
                <a:lnTo>
                  <a:pt x="1683769" y="232229"/>
                </a:lnTo>
                <a:cubicBezTo>
                  <a:pt x="1699814" y="119920"/>
                  <a:pt x="1667685" y="145928"/>
                  <a:pt x="1727312" y="116115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754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2"/>
              </a:rPr>
              <a:t>http://www.ncats.nih.gov/news-and-events/features/glucose.html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02" y="615563"/>
            <a:ext cx="6844167" cy="570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"/>
          <p:cNvSpPr/>
          <p:nvPr/>
        </p:nvSpPr>
        <p:spPr bwMode="auto">
          <a:xfrm>
            <a:off x="1143000" y="4572000"/>
            <a:ext cx="6582154" cy="1379047"/>
          </a:xfrm>
          <a:custGeom>
            <a:avLst/>
            <a:gdLst>
              <a:gd name="connsiteX0" fmla="*/ 2445583 w 6582154"/>
              <a:gd name="connsiteY0" fmla="*/ 1088572 h 1139708"/>
              <a:gd name="connsiteX1" fmla="*/ 2010154 w 6582154"/>
              <a:gd name="connsiteY1" fmla="*/ 1074058 h 1139708"/>
              <a:gd name="connsiteX2" fmla="*/ 1777926 w 6582154"/>
              <a:gd name="connsiteY2" fmla="*/ 1088572 h 1139708"/>
              <a:gd name="connsiteX3" fmla="*/ 1705354 w 6582154"/>
              <a:gd name="connsiteY3" fmla="*/ 1103086 h 1139708"/>
              <a:gd name="connsiteX4" fmla="*/ 1574726 w 6582154"/>
              <a:gd name="connsiteY4" fmla="*/ 1117600 h 1139708"/>
              <a:gd name="connsiteX5" fmla="*/ 1269926 w 6582154"/>
              <a:gd name="connsiteY5" fmla="*/ 1117600 h 1139708"/>
              <a:gd name="connsiteX6" fmla="*/ 892554 w 6582154"/>
              <a:gd name="connsiteY6" fmla="*/ 1103086 h 1139708"/>
              <a:gd name="connsiteX7" fmla="*/ 790954 w 6582154"/>
              <a:gd name="connsiteY7" fmla="*/ 1088572 h 1139708"/>
              <a:gd name="connsiteX8" fmla="*/ 703869 w 6582154"/>
              <a:gd name="connsiteY8" fmla="*/ 1074058 h 1139708"/>
              <a:gd name="connsiteX9" fmla="*/ 558726 w 6582154"/>
              <a:gd name="connsiteY9" fmla="*/ 1059543 h 1139708"/>
              <a:gd name="connsiteX10" fmla="*/ 166840 w 6582154"/>
              <a:gd name="connsiteY10" fmla="*/ 1059543 h 1139708"/>
              <a:gd name="connsiteX11" fmla="*/ 123297 w 6582154"/>
              <a:gd name="connsiteY11" fmla="*/ 1030515 h 1139708"/>
              <a:gd name="connsiteX12" fmla="*/ 94269 w 6582154"/>
              <a:gd name="connsiteY12" fmla="*/ 986972 h 1139708"/>
              <a:gd name="connsiteX13" fmla="*/ 65240 w 6582154"/>
              <a:gd name="connsiteY13" fmla="*/ 841829 h 1139708"/>
              <a:gd name="connsiteX14" fmla="*/ 50726 w 6582154"/>
              <a:gd name="connsiteY14" fmla="*/ 798286 h 1139708"/>
              <a:gd name="connsiteX15" fmla="*/ 36212 w 6582154"/>
              <a:gd name="connsiteY15" fmla="*/ 667658 h 1139708"/>
              <a:gd name="connsiteX16" fmla="*/ 36212 w 6582154"/>
              <a:gd name="connsiteY16" fmla="*/ 449943 h 1139708"/>
              <a:gd name="connsiteX17" fmla="*/ 79754 w 6582154"/>
              <a:gd name="connsiteY17" fmla="*/ 435429 h 1139708"/>
              <a:gd name="connsiteX18" fmla="*/ 123297 w 6582154"/>
              <a:gd name="connsiteY18" fmla="*/ 406400 h 1139708"/>
              <a:gd name="connsiteX19" fmla="*/ 166840 w 6582154"/>
              <a:gd name="connsiteY19" fmla="*/ 362858 h 1139708"/>
              <a:gd name="connsiteX20" fmla="*/ 311983 w 6582154"/>
              <a:gd name="connsiteY20" fmla="*/ 319315 h 1139708"/>
              <a:gd name="connsiteX21" fmla="*/ 355526 w 6582154"/>
              <a:gd name="connsiteY21" fmla="*/ 290286 h 1139708"/>
              <a:gd name="connsiteX22" fmla="*/ 399069 w 6582154"/>
              <a:gd name="connsiteY22" fmla="*/ 246743 h 1139708"/>
              <a:gd name="connsiteX23" fmla="*/ 486154 w 6582154"/>
              <a:gd name="connsiteY23" fmla="*/ 217715 h 1139708"/>
              <a:gd name="connsiteX24" fmla="*/ 994154 w 6582154"/>
              <a:gd name="connsiteY24" fmla="*/ 246743 h 1139708"/>
              <a:gd name="connsiteX25" fmla="*/ 1124783 w 6582154"/>
              <a:gd name="connsiteY25" fmla="*/ 275772 h 1139708"/>
              <a:gd name="connsiteX26" fmla="*/ 1284440 w 6582154"/>
              <a:gd name="connsiteY26" fmla="*/ 290286 h 1139708"/>
              <a:gd name="connsiteX27" fmla="*/ 1444097 w 6582154"/>
              <a:gd name="connsiteY27" fmla="*/ 319315 h 1139708"/>
              <a:gd name="connsiteX28" fmla="*/ 1734383 w 6582154"/>
              <a:gd name="connsiteY28" fmla="*/ 333829 h 1139708"/>
              <a:gd name="connsiteX29" fmla="*/ 1937583 w 6582154"/>
              <a:gd name="connsiteY29" fmla="*/ 348343 h 1139708"/>
              <a:gd name="connsiteX30" fmla="*/ 2271412 w 6582154"/>
              <a:gd name="connsiteY30" fmla="*/ 333829 h 1139708"/>
              <a:gd name="connsiteX31" fmla="*/ 2329469 w 6582154"/>
              <a:gd name="connsiteY31" fmla="*/ 319315 h 1139708"/>
              <a:gd name="connsiteX32" fmla="*/ 2779412 w 6582154"/>
              <a:gd name="connsiteY32" fmla="*/ 290286 h 1139708"/>
              <a:gd name="connsiteX33" fmla="*/ 4593697 w 6582154"/>
              <a:gd name="connsiteY33" fmla="*/ 275772 h 1139708"/>
              <a:gd name="connsiteX34" fmla="*/ 4811412 w 6582154"/>
              <a:gd name="connsiteY34" fmla="*/ 261258 h 1139708"/>
              <a:gd name="connsiteX35" fmla="*/ 4883983 w 6582154"/>
              <a:gd name="connsiteY35" fmla="*/ 246743 h 1139708"/>
              <a:gd name="connsiteX36" fmla="*/ 5116212 w 6582154"/>
              <a:gd name="connsiteY36" fmla="*/ 232229 h 1139708"/>
              <a:gd name="connsiteX37" fmla="*/ 5217812 w 6582154"/>
              <a:gd name="connsiteY37" fmla="*/ 217715 h 1139708"/>
              <a:gd name="connsiteX38" fmla="*/ 5275869 w 6582154"/>
              <a:gd name="connsiteY38" fmla="*/ 203200 h 1139708"/>
              <a:gd name="connsiteX39" fmla="*/ 5493583 w 6582154"/>
              <a:gd name="connsiteY39" fmla="*/ 217715 h 1139708"/>
              <a:gd name="connsiteX40" fmla="*/ 5740326 w 6582154"/>
              <a:gd name="connsiteY40" fmla="*/ 203200 h 1139708"/>
              <a:gd name="connsiteX41" fmla="*/ 5783869 w 6582154"/>
              <a:gd name="connsiteY41" fmla="*/ 188686 h 1139708"/>
              <a:gd name="connsiteX42" fmla="*/ 5827412 w 6582154"/>
              <a:gd name="connsiteY42" fmla="*/ 145143 h 1139708"/>
              <a:gd name="connsiteX43" fmla="*/ 5885469 w 6582154"/>
              <a:gd name="connsiteY43" fmla="*/ 58058 h 1139708"/>
              <a:gd name="connsiteX44" fmla="*/ 5972554 w 6582154"/>
              <a:gd name="connsiteY44" fmla="*/ 0 h 1139708"/>
              <a:gd name="connsiteX45" fmla="*/ 6248326 w 6582154"/>
              <a:gd name="connsiteY45" fmla="*/ 14515 h 1139708"/>
              <a:gd name="connsiteX46" fmla="*/ 6277354 w 6582154"/>
              <a:gd name="connsiteY46" fmla="*/ 58058 h 1139708"/>
              <a:gd name="connsiteX47" fmla="*/ 6349926 w 6582154"/>
              <a:gd name="connsiteY47" fmla="*/ 159658 h 1139708"/>
              <a:gd name="connsiteX48" fmla="*/ 6407983 w 6582154"/>
              <a:gd name="connsiteY48" fmla="*/ 290286 h 1139708"/>
              <a:gd name="connsiteX49" fmla="*/ 6422497 w 6582154"/>
              <a:gd name="connsiteY49" fmla="*/ 333829 h 1139708"/>
              <a:gd name="connsiteX50" fmla="*/ 6495069 w 6582154"/>
              <a:gd name="connsiteY50" fmla="*/ 435429 h 1139708"/>
              <a:gd name="connsiteX51" fmla="*/ 6524097 w 6582154"/>
              <a:gd name="connsiteY51" fmla="*/ 478972 h 1139708"/>
              <a:gd name="connsiteX52" fmla="*/ 6582154 w 6582154"/>
              <a:gd name="connsiteY52" fmla="*/ 609600 h 1139708"/>
              <a:gd name="connsiteX53" fmla="*/ 6567640 w 6582154"/>
              <a:gd name="connsiteY53" fmla="*/ 754743 h 1139708"/>
              <a:gd name="connsiteX54" fmla="*/ 6480554 w 6582154"/>
              <a:gd name="connsiteY54" fmla="*/ 812800 h 1139708"/>
              <a:gd name="connsiteX55" fmla="*/ 6364440 w 6582154"/>
              <a:gd name="connsiteY55" fmla="*/ 856343 h 1139708"/>
              <a:gd name="connsiteX56" fmla="*/ 5841926 w 6582154"/>
              <a:gd name="connsiteY56" fmla="*/ 827315 h 1139708"/>
              <a:gd name="connsiteX57" fmla="*/ 5783869 w 6582154"/>
              <a:gd name="connsiteY57" fmla="*/ 812800 h 1139708"/>
              <a:gd name="connsiteX58" fmla="*/ 5029126 w 6582154"/>
              <a:gd name="connsiteY58" fmla="*/ 827315 h 1139708"/>
              <a:gd name="connsiteX59" fmla="*/ 4956554 w 6582154"/>
              <a:gd name="connsiteY59" fmla="*/ 841829 h 1139708"/>
              <a:gd name="connsiteX60" fmla="*/ 4753354 w 6582154"/>
              <a:gd name="connsiteY60" fmla="*/ 856343 h 1139708"/>
              <a:gd name="connsiteX61" fmla="*/ 4477583 w 6582154"/>
              <a:gd name="connsiteY61" fmla="*/ 899886 h 1139708"/>
              <a:gd name="connsiteX62" fmla="*/ 4390497 w 6582154"/>
              <a:gd name="connsiteY62" fmla="*/ 914400 h 1139708"/>
              <a:gd name="connsiteX63" fmla="*/ 4114726 w 6582154"/>
              <a:gd name="connsiteY63" fmla="*/ 928915 h 1139708"/>
              <a:gd name="connsiteX64" fmla="*/ 3621240 w 6582154"/>
              <a:gd name="connsiteY64" fmla="*/ 899886 h 1139708"/>
              <a:gd name="connsiteX65" fmla="*/ 3505126 w 6582154"/>
              <a:gd name="connsiteY65" fmla="*/ 870858 h 1139708"/>
              <a:gd name="connsiteX66" fmla="*/ 3330954 w 6582154"/>
              <a:gd name="connsiteY66" fmla="*/ 856343 h 1139708"/>
              <a:gd name="connsiteX67" fmla="*/ 3229354 w 6582154"/>
              <a:gd name="connsiteY67" fmla="*/ 841829 h 1139708"/>
              <a:gd name="connsiteX68" fmla="*/ 3084212 w 6582154"/>
              <a:gd name="connsiteY68" fmla="*/ 827315 h 1139708"/>
              <a:gd name="connsiteX69" fmla="*/ 2648783 w 6582154"/>
              <a:gd name="connsiteY69" fmla="*/ 827315 h 1139708"/>
              <a:gd name="connsiteX70" fmla="*/ 2532669 w 6582154"/>
              <a:gd name="connsiteY70" fmla="*/ 856343 h 1139708"/>
              <a:gd name="connsiteX71" fmla="*/ 2474612 w 6582154"/>
              <a:gd name="connsiteY71" fmla="*/ 870858 h 1139708"/>
              <a:gd name="connsiteX72" fmla="*/ 2402040 w 6582154"/>
              <a:gd name="connsiteY72" fmla="*/ 1001486 h 1139708"/>
              <a:gd name="connsiteX73" fmla="*/ 2445583 w 6582154"/>
              <a:gd name="connsiteY73" fmla="*/ 1088572 h 1139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6582154" h="1139708">
                <a:moveTo>
                  <a:pt x="2445583" y="1088572"/>
                </a:moveTo>
                <a:cubicBezTo>
                  <a:pt x="2380269" y="1100667"/>
                  <a:pt x="2155378" y="1074058"/>
                  <a:pt x="2010154" y="1074058"/>
                </a:cubicBezTo>
                <a:cubicBezTo>
                  <a:pt x="1932594" y="1074058"/>
                  <a:pt x="1855137" y="1081219"/>
                  <a:pt x="1777926" y="1088572"/>
                </a:cubicBezTo>
                <a:cubicBezTo>
                  <a:pt x="1753367" y="1090911"/>
                  <a:pt x="1729776" y="1099597"/>
                  <a:pt x="1705354" y="1103086"/>
                </a:cubicBezTo>
                <a:cubicBezTo>
                  <a:pt x="1661984" y="1109282"/>
                  <a:pt x="1618269" y="1112762"/>
                  <a:pt x="1574726" y="1117600"/>
                </a:cubicBezTo>
                <a:cubicBezTo>
                  <a:pt x="1447146" y="1160129"/>
                  <a:pt x="1553834" y="1130505"/>
                  <a:pt x="1269926" y="1117600"/>
                </a:cubicBezTo>
                <a:lnTo>
                  <a:pt x="892554" y="1103086"/>
                </a:lnTo>
                <a:lnTo>
                  <a:pt x="790954" y="1088572"/>
                </a:lnTo>
                <a:cubicBezTo>
                  <a:pt x="761867" y="1084097"/>
                  <a:pt x="733070" y="1077708"/>
                  <a:pt x="703869" y="1074058"/>
                </a:cubicBezTo>
                <a:cubicBezTo>
                  <a:pt x="655622" y="1068027"/>
                  <a:pt x="607107" y="1064381"/>
                  <a:pt x="558726" y="1059543"/>
                </a:cubicBezTo>
                <a:cubicBezTo>
                  <a:pt x="397260" y="1074222"/>
                  <a:pt x="342920" y="1087345"/>
                  <a:pt x="166840" y="1059543"/>
                </a:cubicBezTo>
                <a:cubicBezTo>
                  <a:pt x="149610" y="1056822"/>
                  <a:pt x="137811" y="1040191"/>
                  <a:pt x="123297" y="1030515"/>
                </a:cubicBezTo>
                <a:cubicBezTo>
                  <a:pt x="113621" y="1016001"/>
                  <a:pt x="102070" y="1002574"/>
                  <a:pt x="94269" y="986972"/>
                </a:cubicBezTo>
                <a:cubicBezTo>
                  <a:pt x="72406" y="943246"/>
                  <a:pt x="74157" y="886413"/>
                  <a:pt x="65240" y="841829"/>
                </a:cubicBezTo>
                <a:cubicBezTo>
                  <a:pt x="62240" y="826827"/>
                  <a:pt x="55564" y="812800"/>
                  <a:pt x="50726" y="798286"/>
                </a:cubicBezTo>
                <a:cubicBezTo>
                  <a:pt x="45888" y="754743"/>
                  <a:pt x="43415" y="710873"/>
                  <a:pt x="36212" y="667658"/>
                </a:cubicBezTo>
                <a:cubicBezTo>
                  <a:pt x="17878" y="557653"/>
                  <a:pt x="-35185" y="681984"/>
                  <a:pt x="36212" y="449943"/>
                </a:cubicBezTo>
                <a:cubicBezTo>
                  <a:pt x="40711" y="435320"/>
                  <a:pt x="65240" y="440267"/>
                  <a:pt x="79754" y="435429"/>
                </a:cubicBezTo>
                <a:cubicBezTo>
                  <a:pt x="94268" y="425753"/>
                  <a:pt x="109896" y="417567"/>
                  <a:pt x="123297" y="406400"/>
                </a:cubicBezTo>
                <a:cubicBezTo>
                  <a:pt x="139066" y="393260"/>
                  <a:pt x="148897" y="372826"/>
                  <a:pt x="166840" y="362858"/>
                </a:cubicBezTo>
                <a:cubicBezTo>
                  <a:pt x="195755" y="346794"/>
                  <a:pt x="274500" y="328686"/>
                  <a:pt x="311983" y="319315"/>
                </a:cubicBezTo>
                <a:cubicBezTo>
                  <a:pt x="326497" y="309639"/>
                  <a:pt x="342125" y="301453"/>
                  <a:pt x="355526" y="290286"/>
                </a:cubicBezTo>
                <a:cubicBezTo>
                  <a:pt x="371295" y="277145"/>
                  <a:pt x="381126" y="256711"/>
                  <a:pt x="399069" y="246743"/>
                </a:cubicBezTo>
                <a:cubicBezTo>
                  <a:pt x="425817" y="231883"/>
                  <a:pt x="486154" y="217715"/>
                  <a:pt x="486154" y="217715"/>
                </a:cubicBezTo>
                <a:cubicBezTo>
                  <a:pt x="569892" y="221902"/>
                  <a:pt x="889366" y="236264"/>
                  <a:pt x="994154" y="246743"/>
                </a:cubicBezTo>
                <a:cubicBezTo>
                  <a:pt x="1164767" y="263805"/>
                  <a:pt x="979334" y="256379"/>
                  <a:pt x="1124783" y="275772"/>
                </a:cubicBezTo>
                <a:cubicBezTo>
                  <a:pt x="1177753" y="282834"/>
                  <a:pt x="1231221" y="285448"/>
                  <a:pt x="1284440" y="290286"/>
                </a:cubicBezTo>
                <a:cubicBezTo>
                  <a:pt x="1317754" y="296949"/>
                  <a:pt x="1413933" y="316995"/>
                  <a:pt x="1444097" y="319315"/>
                </a:cubicBezTo>
                <a:cubicBezTo>
                  <a:pt x="1540694" y="326746"/>
                  <a:pt x="1637667" y="328140"/>
                  <a:pt x="1734383" y="333829"/>
                </a:cubicBezTo>
                <a:cubicBezTo>
                  <a:pt x="1802172" y="337816"/>
                  <a:pt x="1869850" y="343505"/>
                  <a:pt x="1937583" y="348343"/>
                </a:cubicBezTo>
                <a:cubicBezTo>
                  <a:pt x="2048859" y="343505"/>
                  <a:pt x="2160335" y="342057"/>
                  <a:pt x="2271412" y="333829"/>
                </a:cubicBezTo>
                <a:cubicBezTo>
                  <a:pt x="2291305" y="332355"/>
                  <a:pt x="2309675" y="321789"/>
                  <a:pt x="2329469" y="319315"/>
                </a:cubicBezTo>
                <a:cubicBezTo>
                  <a:pt x="2421974" y="307752"/>
                  <a:pt x="2719442" y="291119"/>
                  <a:pt x="2779412" y="290286"/>
                </a:cubicBezTo>
                <a:lnTo>
                  <a:pt x="4593697" y="275772"/>
                </a:lnTo>
                <a:cubicBezTo>
                  <a:pt x="4666269" y="270934"/>
                  <a:pt x="4739040" y="268495"/>
                  <a:pt x="4811412" y="261258"/>
                </a:cubicBezTo>
                <a:cubicBezTo>
                  <a:pt x="4835959" y="258803"/>
                  <a:pt x="4859425" y="249082"/>
                  <a:pt x="4883983" y="246743"/>
                </a:cubicBezTo>
                <a:cubicBezTo>
                  <a:pt x="4961194" y="239389"/>
                  <a:pt x="5038802" y="237067"/>
                  <a:pt x="5116212" y="232229"/>
                </a:cubicBezTo>
                <a:cubicBezTo>
                  <a:pt x="5150079" y="227391"/>
                  <a:pt x="5184153" y="223835"/>
                  <a:pt x="5217812" y="217715"/>
                </a:cubicBezTo>
                <a:cubicBezTo>
                  <a:pt x="5237438" y="214147"/>
                  <a:pt x="5255921" y="203200"/>
                  <a:pt x="5275869" y="203200"/>
                </a:cubicBezTo>
                <a:cubicBezTo>
                  <a:pt x="5348601" y="203200"/>
                  <a:pt x="5421012" y="212877"/>
                  <a:pt x="5493583" y="217715"/>
                </a:cubicBezTo>
                <a:cubicBezTo>
                  <a:pt x="5575831" y="212877"/>
                  <a:pt x="5658345" y="211398"/>
                  <a:pt x="5740326" y="203200"/>
                </a:cubicBezTo>
                <a:cubicBezTo>
                  <a:pt x="5755549" y="201678"/>
                  <a:pt x="5771139" y="197173"/>
                  <a:pt x="5783869" y="188686"/>
                </a:cubicBezTo>
                <a:cubicBezTo>
                  <a:pt x="5800948" y="177300"/>
                  <a:pt x="5814810" y="161346"/>
                  <a:pt x="5827412" y="145143"/>
                </a:cubicBezTo>
                <a:cubicBezTo>
                  <a:pt x="5848831" y="117604"/>
                  <a:pt x="5856441" y="77411"/>
                  <a:pt x="5885469" y="58058"/>
                </a:cubicBezTo>
                <a:lnTo>
                  <a:pt x="5972554" y="0"/>
                </a:lnTo>
                <a:cubicBezTo>
                  <a:pt x="6064478" y="4838"/>
                  <a:pt x="6157901" y="-2709"/>
                  <a:pt x="6248326" y="14515"/>
                </a:cubicBezTo>
                <a:cubicBezTo>
                  <a:pt x="6265462" y="17779"/>
                  <a:pt x="6267215" y="43863"/>
                  <a:pt x="6277354" y="58058"/>
                </a:cubicBezTo>
                <a:cubicBezTo>
                  <a:pt x="6367388" y="184106"/>
                  <a:pt x="6281501" y="57022"/>
                  <a:pt x="6349926" y="159658"/>
                </a:cubicBezTo>
                <a:cubicBezTo>
                  <a:pt x="6384470" y="263292"/>
                  <a:pt x="6361981" y="221284"/>
                  <a:pt x="6407983" y="290286"/>
                </a:cubicBezTo>
                <a:cubicBezTo>
                  <a:pt x="6412821" y="304800"/>
                  <a:pt x="6415655" y="320145"/>
                  <a:pt x="6422497" y="333829"/>
                </a:cubicBezTo>
                <a:cubicBezTo>
                  <a:pt x="6433898" y="356632"/>
                  <a:pt x="6484112" y="420090"/>
                  <a:pt x="6495069" y="435429"/>
                </a:cubicBezTo>
                <a:cubicBezTo>
                  <a:pt x="6505208" y="449624"/>
                  <a:pt x="6517012" y="463032"/>
                  <a:pt x="6524097" y="478972"/>
                </a:cubicBezTo>
                <a:cubicBezTo>
                  <a:pt x="6593185" y="634420"/>
                  <a:pt x="6516461" y="511061"/>
                  <a:pt x="6582154" y="609600"/>
                </a:cubicBezTo>
                <a:cubicBezTo>
                  <a:pt x="6577316" y="657981"/>
                  <a:pt x="6589385" y="711254"/>
                  <a:pt x="6567640" y="754743"/>
                </a:cubicBezTo>
                <a:cubicBezTo>
                  <a:pt x="6552038" y="785948"/>
                  <a:pt x="6509583" y="793447"/>
                  <a:pt x="6480554" y="812800"/>
                </a:cubicBezTo>
                <a:cubicBezTo>
                  <a:pt x="6416483" y="855514"/>
                  <a:pt x="6454121" y="838407"/>
                  <a:pt x="6364440" y="856343"/>
                </a:cubicBezTo>
                <a:cubicBezTo>
                  <a:pt x="6170433" y="849653"/>
                  <a:pt x="6018878" y="859489"/>
                  <a:pt x="5841926" y="827315"/>
                </a:cubicBezTo>
                <a:cubicBezTo>
                  <a:pt x="5822300" y="823747"/>
                  <a:pt x="5803221" y="817638"/>
                  <a:pt x="5783869" y="812800"/>
                </a:cubicBezTo>
                <a:lnTo>
                  <a:pt x="5029126" y="827315"/>
                </a:lnTo>
                <a:cubicBezTo>
                  <a:pt x="5004471" y="828180"/>
                  <a:pt x="4981088" y="839247"/>
                  <a:pt x="4956554" y="841829"/>
                </a:cubicBezTo>
                <a:cubicBezTo>
                  <a:pt x="4889021" y="848938"/>
                  <a:pt x="4821087" y="851505"/>
                  <a:pt x="4753354" y="856343"/>
                </a:cubicBezTo>
                <a:cubicBezTo>
                  <a:pt x="4497815" y="907452"/>
                  <a:pt x="4717130" y="867947"/>
                  <a:pt x="4477583" y="899886"/>
                </a:cubicBezTo>
                <a:cubicBezTo>
                  <a:pt x="4448412" y="903775"/>
                  <a:pt x="4419832" y="912053"/>
                  <a:pt x="4390497" y="914400"/>
                </a:cubicBezTo>
                <a:cubicBezTo>
                  <a:pt x="4298739" y="921741"/>
                  <a:pt x="4206650" y="924077"/>
                  <a:pt x="4114726" y="928915"/>
                </a:cubicBezTo>
                <a:cubicBezTo>
                  <a:pt x="4050243" y="926228"/>
                  <a:pt x="3742935" y="920168"/>
                  <a:pt x="3621240" y="899886"/>
                </a:cubicBezTo>
                <a:cubicBezTo>
                  <a:pt x="3581887" y="893327"/>
                  <a:pt x="3544884" y="874171"/>
                  <a:pt x="3505126" y="870858"/>
                </a:cubicBezTo>
                <a:cubicBezTo>
                  <a:pt x="3447069" y="866020"/>
                  <a:pt x="3388892" y="862442"/>
                  <a:pt x="3330954" y="856343"/>
                </a:cubicBezTo>
                <a:cubicBezTo>
                  <a:pt x="3296931" y="852762"/>
                  <a:pt x="3263330" y="845826"/>
                  <a:pt x="3229354" y="841829"/>
                </a:cubicBezTo>
                <a:cubicBezTo>
                  <a:pt x="3181065" y="836148"/>
                  <a:pt x="3132593" y="832153"/>
                  <a:pt x="3084212" y="827315"/>
                </a:cubicBezTo>
                <a:cubicBezTo>
                  <a:pt x="2913294" y="784584"/>
                  <a:pt x="2987625" y="797417"/>
                  <a:pt x="2648783" y="827315"/>
                </a:cubicBezTo>
                <a:cubicBezTo>
                  <a:pt x="2609042" y="830822"/>
                  <a:pt x="2571374" y="846667"/>
                  <a:pt x="2532669" y="856343"/>
                </a:cubicBezTo>
                <a:lnTo>
                  <a:pt x="2474612" y="870858"/>
                </a:lnTo>
                <a:cubicBezTo>
                  <a:pt x="2408067" y="970673"/>
                  <a:pt x="2427586" y="924845"/>
                  <a:pt x="2402040" y="1001486"/>
                </a:cubicBezTo>
                <a:cubicBezTo>
                  <a:pt x="2417403" y="1124390"/>
                  <a:pt x="2510897" y="1076477"/>
                  <a:pt x="2445583" y="1088572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962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46" y="729342"/>
            <a:ext cx="551985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http://lennihollywood.wordpress.com/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2336800" y="5429999"/>
            <a:ext cx="1949367" cy="395976"/>
          </a:xfrm>
          <a:custGeom>
            <a:avLst/>
            <a:gdLst>
              <a:gd name="connsiteX0" fmla="*/ 1248229 w 1949367"/>
              <a:gd name="connsiteY0" fmla="*/ 377517 h 435574"/>
              <a:gd name="connsiteX1" fmla="*/ 943429 w 1949367"/>
              <a:gd name="connsiteY1" fmla="*/ 392031 h 435574"/>
              <a:gd name="connsiteX2" fmla="*/ 870857 w 1949367"/>
              <a:gd name="connsiteY2" fmla="*/ 406546 h 435574"/>
              <a:gd name="connsiteX3" fmla="*/ 653143 w 1949367"/>
              <a:gd name="connsiteY3" fmla="*/ 421060 h 435574"/>
              <a:gd name="connsiteX4" fmla="*/ 246743 w 1949367"/>
              <a:gd name="connsiteY4" fmla="*/ 406546 h 435574"/>
              <a:gd name="connsiteX5" fmla="*/ 116114 w 1949367"/>
              <a:gd name="connsiteY5" fmla="*/ 392031 h 435574"/>
              <a:gd name="connsiteX6" fmla="*/ 58057 w 1949367"/>
              <a:gd name="connsiteY6" fmla="*/ 333974 h 435574"/>
              <a:gd name="connsiteX7" fmla="*/ 14514 w 1949367"/>
              <a:gd name="connsiteY7" fmla="*/ 304946 h 435574"/>
              <a:gd name="connsiteX8" fmla="*/ 0 w 1949367"/>
              <a:gd name="connsiteY8" fmla="*/ 261403 h 435574"/>
              <a:gd name="connsiteX9" fmla="*/ 58057 w 1949367"/>
              <a:gd name="connsiteY9" fmla="*/ 145289 h 435574"/>
              <a:gd name="connsiteX10" fmla="*/ 145143 w 1949367"/>
              <a:gd name="connsiteY10" fmla="*/ 116260 h 435574"/>
              <a:gd name="connsiteX11" fmla="*/ 188686 w 1949367"/>
              <a:gd name="connsiteY11" fmla="*/ 87231 h 435574"/>
              <a:gd name="connsiteX12" fmla="*/ 246743 w 1949367"/>
              <a:gd name="connsiteY12" fmla="*/ 72717 h 435574"/>
              <a:gd name="connsiteX13" fmla="*/ 551543 w 1949367"/>
              <a:gd name="connsiteY13" fmla="*/ 29174 h 435574"/>
              <a:gd name="connsiteX14" fmla="*/ 609600 w 1949367"/>
              <a:gd name="connsiteY14" fmla="*/ 14660 h 435574"/>
              <a:gd name="connsiteX15" fmla="*/ 1059543 w 1949367"/>
              <a:gd name="connsiteY15" fmla="*/ 14660 h 435574"/>
              <a:gd name="connsiteX16" fmla="*/ 1248229 w 1949367"/>
              <a:gd name="connsiteY16" fmla="*/ 29174 h 435574"/>
              <a:gd name="connsiteX17" fmla="*/ 1480457 w 1949367"/>
              <a:gd name="connsiteY17" fmla="*/ 58203 h 435574"/>
              <a:gd name="connsiteX18" fmla="*/ 1553029 w 1949367"/>
              <a:gd name="connsiteY18" fmla="*/ 72717 h 435574"/>
              <a:gd name="connsiteX19" fmla="*/ 1741714 w 1949367"/>
              <a:gd name="connsiteY19" fmla="*/ 87231 h 435574"/>
              <a:gd name="connsiteX20" fmla="*/ 1828800 w 1949367"/>
              <a:gd name="connsiteY20" fmla="*/ 101746 h 435574"/>
              <a:gd name="connsiteX21" fmla="*/ 1872343 w 1949367"/>
              <a:gd name="connsiteY21" fmla="*/ 116260 h 435574"/>
              <a:gd name="connsiteX22" fmla="*/ 1886857 w 1949367"/>
              <a:gd name="connsiteY22" fmla="*/ 159803 h 435574"/>
              <a:gd name="connsiteX23" fmla="*/ 1915886 w 1949367"/>
              <a:gd name="connsiteY23" fmla="*/ 203346 h 435574"/>
              <a:gd name="connsiteX24" fmla="*/ 1944914 w 1949367"/>
              <a:gd name="connsiteY24" fmla="*/ 290431 h 435574"/>
              <a:gd name="connsiteX25" fmla="*/ 1915886 w 1949367"/>
              <a:gd name="connsiteY25" fmla="*/ 333974 h 435574"/>
              <a:gd name="connsiteX26" fmla="*/ 1872343 w 1949367"/>
              <a:gd name="connsiteY26" fmla="*/ 363003 h 435574"/>
              <a:gd name="connsiteX27" fmla="*/ 1741714 w 1949367"/>
              <a:gd name="connsiteY27" fmla="*/ 392031 h 435574"/>
              <a:gd name="connsiteX28" fmla="*/ 1103086 w 1949367"/>
              <a:gd name="connsiteY28" fmla="*/ 377517 h 435574"/>
              <a:gd name="connsiteX29" fmla="*/ 1001486 w 1949367"/>
              <a:gd name="connsiteY29" fmla="*/ 363003 h 435574"/>
              <a:gd name="connsiteX30" fmla="*/ 725714 w 1949367"/>
              <a:gd name="connsiteY30" fmla="*/ 377517 h 435574"/>
              <a:gd name="connsiteX31" fmla="*/ 595086 w 1949367"/>
              <a:gd name="connsiteY31" fmla="*/ 406546 h 435574"/>
              <a:gd name="connsiteX32" fmla="*/ 580571 w 1949367"/>
              <a:gd name="connsiteY32" fmla="*/ 435574 h 43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949367" h="435574">
                <a:moveTo>
                  <a:pt x="1248229" y="377517"/>
                </a:moveTo>
                <a:cubicBezTo>
                  <a:pt x="1146629" y="382355"/>
                  <a:pt x="1044845" y="384230"/>
                  <a:pt x="943429" y="392031"/>
                </a:cubicBezTo>
                <a:cubicBezTo>
                  <a:pt x="918832" y="393923"/>
                  <a:pt x="895404" y="404091"/>
                  <a:pt x="870857" y="406546"/>
                </a:cubicBezTo>
                <a:cubicBezTo>
                  <a:pt x="798486" y="413783"/>
                  <a:pt x="725714" y="416222"/>
                  <a:pt x="653143" y="421060"/>
                </a:cubicBezTo>
                <a:lnTo>
                  <a:pt x="246743" y="406546"/>
                </a:lnTo>
                <a:cubicBezTo>
                  <a:pt x="202996" y="404181"/>
                  <a:pt x="157005" y="407758"/>
                  <a:pt x="116114" y="392031"/>
                </a:cubicBezTo>
                <a:cubicBezTo>
                  <a:pt x="90570" y="382206"/>
                  <a:pt x="78837" y="351785"/>
                  <a:pt x="58057" y="333974"/>
                </a:cubicBezTo>
                <a:cubicBezTo>
                  <a:pt x="44813" y="322622"/>
                  <a:pt x="29028" y="314622"/>
                  <a:pt x="14514" y="304946"/>
                </a:cubicBezTo>
                <a:cubicBezTo>
                  <a:pt x="9676" y="290432"/>
                  <a:pt x="0" y="276702"/>
                  <a:pt x="0" y="261403"/>
                </a:cubicBezTo>
                <a:cubicBezTo>
                  <a:pt x="0" y="211579"/>
                  <a:pt x="12495" y="170601"/>
                  <a:pt x="58057" y="145289"/>
                </a:cubicBezTo>
                <a:cubicBezTo>
                  <a:pt x="84805" y="130429"/>
                  <a:pt x="145143" y="116260"/>
                  <a:pt x="145143" y="116260"/>
                </a:cubicBezTo>
                <a:cubicBezTo>
                  <a:pt x="159657" y="106584"/>
                  <a:pt x="172652" y="94103"/>
                  <a:pt x="188686" y="87231"/>
                </a:cubicBezTo>
                <a:cubicBezTo>
                  <a:pt x="207021" y="79373"/>
                  <a:pt x="227137" y="76393"/>
                  <a:pt x="246743" y="72717"/>
                </a:cubicBezTo>
                <a:cubicBezTo>
                  <a:pt x="404836" y="43075"/>
                  <a:pt x="406551" y="45285"/>
                  <a:pt x="551543" y="29174"/>
                </a:cubicBezTo>
                <a:cubicBezTo>
                  <a:pt x="570895" y="24336"/>
                  <a:pt x="589806" y="17134"/>
                  <a:pt x="609600" y="14660"/>
                </a:cubicBezTo>
                <a:cubicBezTo>
                  <a:pt x="805291" y="-9801"/>
                  <a:pt x="836535" y="722"/>
                  <a:pt x="1059543" y="14660"/>
                </a:cubicBezTo>
                <a:cubicBezTo>
                  <a:pt x="1122501" y="18595"/>
                  <a:pt x="1185334" y="24336"/>
                  <a:pt x="1248229" y="29174"/>
                </a:cubicBezTo>
                <a:cubicBezTo>
                  <a:pt x="1380028" y="62126"/>
                  <a:pt x="1236105" y="29456"/>
                  <a:pt x="1480457" y="58203"/>
                </a:cubicBezTo>
                <a:cubicBezTo>
                  <a:pt x="1504958" y="61085"/>
                  <a:pt x="1528510" y="69993"/>
                  <a:pt x="1553029" y="72717"/>
                </a:cubicBezTo>
                <a:cubicBezTo>
                  <a:pt x="1615724" y="79683"/>
                  <a:pt x="1678819" y="82393"/>
                  <a:pt x="1741714" y="87231"/>
                </a:cubicBezTo>
                <a:cubicBezTo>
                  <a:pt x="1770743" y="92069"/>
                  <a:pt x="1800072" y="95362"/>
                  <a:pt x="1828800" y="101746"/>
                </a:cubicBezTo>
                <a:cubicBezTo>
                  <a:pt x="1843735" y="105065"/>
                  <a:pt x="1861525" y="105442"/>
                  <a:pt x="1872343" y="116260"/>
                </a:cubicBezTo>
                <a:cubicBezTo>
                  <a:pt x="1883161" y="127078"/>
                  <a:pt x="1880015" y="146119"/>
                  <a:pt x="1886857" y="159803"/>
                </a:cubicBezTo>
                <a:cubicBezTo>
                  <a:pt x="1894658" y="175405"/>
                  <a:pt x="1906210" y="188832"/>
                  <a:pt x="1915886" y="203346"/>
                </a:cubicBezTo>
                <a:cubicBezTo>
                  <a:pt x="1925562" y="232374"/>
                  <a:pt x="1961887" y="264971"/>
                  <a:pt x="1944914" y="290431"/>
                </a:cubicBezTo>
                <a:cubicBezTo>
                  <a:pt x="1935238" y="304945"/>
                  <a:pt x="1928221" y="321639"/>
                  <a:pt x="1915886" y="333974"/>
                </a:cubicBezTo>
                <a:cubicBezTo>
                  <a:pt x="1903551" y="346309"/>
                  <a:pt x="1887945" y="355202"/>
                  <a:pt x="1872343" y="363003"/>
                </a:cubicBezTo>
                <a:cubicBezTo>
                  <a:pt x="1836613" y="380868"/>
                  <a:pt x="1775159" y="386457"/>
                  <a:pt x="1741714" y="392031"/>
                </a:cubicBezTo>
                <a:lnTo>
                  <a:pt x="1103086" y="377517"/>
                </a:lnTo>
                <a:cubicBezTo>
                  <a:pt x="1068902" y="376176"/>
                  <a:pt x="1035696" y="363003"/>
                  <a:pt x="1001486" y="363003"/>
                </a:cubicBezTo>
                <a:cubicBezTo>
                  <a:pt x="909435" y="363003"/>
                  <a:pt x="817638" y="372679"/>
                  <a:pt x="725714" y="377517"/>
                </a:cubicBezTo>
                <a:cubicBezTo>
                  <a:pt x="721716" y="378183"/>
                  <a:pt x="615506" y="391231"/>
                  <a:pt x="595086" y="406546"/>
                </a:cubicBezTo>
                <a:cubicBezTo>
                  <a:pt x="586431" y="413037"/>
                  <a:pt x="585409" y="425898"/>
                  <a:pt x="580571" y="43557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687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46" y="729342"/>
            <a:ext cx="551985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38086" y="6551842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rgbClr val="000000"/>
                </a:solidFill>
                <a:hlinkClick r:id="rId3"/>
              </a:rPr>
              <a:t>http://lennihollywood.wordpress.com/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2336800" y="5429999"/>
            <a:ext cx="1949367" cy="395976"/>
          </a:xfrm>
          <a:custGeom>
            <a:avLst/>
            <a:gdLst>
              <a:gd name="connsiteX0" fmla="*/ 1248229 w 1949367"/>
              <a:gd name="connsiteY0" fmla="*/ 377517 h 435574"/>
              <a:gd name="connsiteX1" fmla="*/ 943429 w 1949367"/>
              <a:gd name="connsiteY1" fmla="*/ 392031 h 435574"/>
              <a:gd name="connsiteX2" fmla="*/ 870857 w 1949367"/>
              <a:gd name="connsiteY2" fmla="*/ 406546 h 435574"/>
              <a:gd name="connsiteX3" fmla="*/ 653143 w 1949367"/>
              <a:gd name="connsiteY3" fmla="*/ 421060 h 435574"/>
              <a:gd name="connsiteX4" fmla="*/ 246743 w 1949367"/>
              <a:gd name="connsiteY4" fmla="*/ 406546 h 435574"/>
              <a:gd name="connsiteX5" fmla="*/ 116114 w 1949367"/>
              <a:gd name="connsiteY5" fmla="*/ 392031 h 435574"/>
              <a:gd name="connsiteX6" fmla="*/ 58057 w 1949367"/>
              <a:gd name="connsiteY6" fmla="*/ 333974 h 435574"/>
              <a:gd name="connsiteX7" fmla="*/ 14514 w 1949367"/>
              <a:gd name="connsiteY7" fmla="*/ 304946 h 435574"/>
              <a:gd name="connsiteX8" fmla="*/ 0 w 1949367"/>
              <a:gd name="connsiteY8" fmla="*/ 261403 h 435574"/>
              <a:gd name="connsiteX9" fmla="*/ 58057 w 1949367"/>
              <a:gd name="connsiteY9" fmla="*/ 145289 h 435574"/>
              <a:gd name="connsiteX10" fmla="*/ 145143 w 1949367"/>
              <a:gd name="connsiteY10" fmla="*/ 116260 h 435574"/>
              <a:gd name="connsiteX11" fmla="*/ 188686 w 1949367"/>
              <a:gd name="connsiteY11" fmla="*/ 87231 h 435574"/>
              <a:gd name="connsiteX12" fmla="*/ 246743 w 1949367"/>
              <a:gd name="connsiteY12" fmla="*/ 72717 h 435574"/>
              <a:gd name="connsiteX13" fmla="*/ 551543 w 1949367"/>
              <a:gd name="connsiteY13" fmla="*/ 29174 h 435574"/>
              <a:gd name="connsiteX14" fmla="*/ 609600 w 1949367"/>
              <a:gd name="connsiteY14" fmla="*/ 14660 h 435574"/>
              <a:gd name="connsiteX15" fmla="*/ 1059543 w 1949367"/>
              <a:gd name="connsiteY15" fmla="*/ 14660 h 435574"/>
              <a:gd name="connsiteX16" fmla="*/ 1248229 w 1949367"/>
              <a:gd name="connsiteY16" fmla="*/ 29174 h 435574"/>
              <a:gd name="connsiteX17" fmla="*/ 1480457 w 1949367"/>
              <a:gd name="connsiteY17" fmla="*/ 58203 h 435574"/>
              <a:gd name="connsiteX18" fmla="*/ 1553029 w 1949367"/>
              <a:gd name="connsiteY18" fmla="*/ 72717 h 435574"/>
              <a:gd name="connsiteX19" fmla="*/ 1741714 w 1949367"/>
              <a:gd name="connsiteY19" fmla="*/ 87231 h 435574"/>
              <a:gd name="connsiteX20" fmla="*/ 1828800 w 1949367"/>
              <a:gd name="connsiteY20" fmla="*/ 101746 h 435574"/>
              <a:gd name="connsiteX21" fmla="*/ 1872343 w 1949367"/>
              <a:gd name="connsiteY21" fmla="*/ 116260 h 435574"/>
              <a:gd name="connsiteX22" fmla="*/ 1886857 w 1949367"/>
              <a:gd name="connsiteY22" fmla="*/ 159803 h 435574"/>
              <a:gd name="connsiteX23" fmla="*/ 1915886 w 1949367"/>
              <a:gd name="connsiteY23" fmla="*/ 203346 h 435574"/>
              <a:gd name="connsiteX24" fmla="*/ 1944914 w 1949367"/>
              <a:gd name="connsiteY24" fmla="*/ 290431 h 435574"/>
              <a:gd name="connsiteX25" fmla="*/ 1915886 w 1949367"/>
              <a:gd name="connsiteY25" fmla="*/ 333974 h 435574"/>
              <a:gd name="connsiteX26" fmla="*/ 1872343 w 1949367"/>
              <a:gd name="connsiteY26" fmla="*/ 363003 h 435574"/>
              <a:gd name="connsiteX27" fmla="*/ 1741714 w 1949367"/>
              <a:gd name="connsiteY27" fmla="*/ 392031 h 435574"/>
              <a:gd name="connsiteX28" fmla="*/ 1103086 w 1949367"/>
              <a:gd name="connsiteY28" fmla="*/ 377517 h 435574"/>
              <a:gd name="connsiteX29" fmla="*/ 1001486 w 1949367"/>
              <a:gd name="connsiteY29" fmla="*/ 363003 h 435574"/>
              <a:gd name="connsiteX30" fmla="*/ 725714 w 1949367"/>
              <a:gd name="connsiteY30" fmla="*/ 377517 h 435574"/>
              <a:gd name="connsiteX31" fmla="*/ 595086 w 1949367"/>
              <a:gd name="connsiteY31" fmla="*/ 406546 h 435574"/>
              <a:gd name="connsiteX32" fmla="*/ 580571 w 1949367"/>
              <a:gd name="connsiteY32" fmla="*/ 435574 h 43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949367" h="435574">
                <a:moveTo>
                  <a:pt x="1248229" y="377517"/>
                </a:moveTo>
                <a:cubicBezTo>
                  <a:pt x="1146629" y="382355"/>
                  <a:pt x="1044845" y="384230"/>
                  <a:pt x="943429" y="392031"/>
                </a:cubicBezTo>
                <a:cubicBezTo>
                  <a:pt x="918832" y="393923"/>
                  <a:pt x="895404" y="404091"/>
                  <a:pt x="870857" y="406546"/>
                </a:cubicBezTo>
                <a:cubicBezTo>
                  <a:pt x="798486" y="413783"/>
                  <a:pt x="725714" y="416222"/>
                  <a:pt x="653143" y="421060"/>
                </a:cubicBezTo>
                <a:lnTo>
                  <a:pt x="246743" y="406546"/>
                </a:lnTo>
                <a:cubicBezTo>
                  <a:pt x="202996" y="404181"/>
                  <a:pt x="157005" y="407758"/>
                  <a:pt x="116114" y="392031"/>
                </a:cubicBezTo>
                <a:cubicBezTo>
                  <a:pt x="90570" y="382206"/>
                  <a:pt x="78837" y="351785"/>
                  <a:pt x="58057" y="333974"/>
                </a:cubicBezTo>
                <a:cubicBezTo>
                  <a:pt x="44813" y="322622"/>
                  <a:pt x="29028" y="314622"/>
                  <a:pt x="14514" y="304946"/>
                </a:cubicBezTo>
                <a:cubicBezTo>
                  <a:pt x="9676" y="290432"/>
                  <a:pt x="0" y="276702"/>
                  <a:pt x="0" y="261403"/>
                </a:cubicBezTo>
                <a:cubicBezTo>
                  <a:pt x="0" y="211579"/>
                  <a:pt x="12495" y="170601"/>
                  <a:pt x="58057" y="145289"/>
                </a:cubicBezTo>
                <a:cubicBezTo>
                  <a:pt x="84805" y="130429"/>
                  <a:pt x="145143" y="116260"/>
                  <a:pt x="145143" y="116260"/>
                </a:cubicBezTo>
                <a:cubicBezTo>
                  <a:pt x="159657" y="106584"/>
                  <a:pt x="172652" y="94103"/>
                  <a:pt x="188686" y="87231"/>
                </a:cubicBezTo>
                <a:cubicBezTo>
                  <a:pt x="207021" y="79373"/>
                  <a:pt x="227137" y="76393"/>
                  <a:pt x="246743" y="72717"/>
                </a:cubicBezTo>
                <a:cubicBezTo>
                  <a:pt x="404836" y="43075"/>
                  <a:pt x="406551" y="45285"/>
                  <a:pt x="551543" y="29174"/>
                </a:cubicBezTo>
                <a:cubicBezTo>
                  <a:pt x="570895" y="24336"/>
                  <a:pt x="589806" y="17134"/>
                  <a:pt x="609600" y="14660"/>
                </a:cubicBezTo>
                <a:cubicBezTo>
                  <a:pt x="805291" y="-9801"/>
                  <a:pt x="836535" y="722"/>
                  <a:pt x="1059543" y="14660"/>
                </a:cubicBezTo>
                <a:cubicBezTo>
                  <a:pt x="1122501" y="18595"/>
                  <a:pt x="1185334" y="24336"/>
                  <a:pt x="1248229" y="29174"/>
                </a:cubicBezTo>
                <a:cubicBezTo>
                  <a:pt x="1380028" y="62126"/>
                  <a:pt x="1236105" y="29456"/>
                  <a:pt x="1480457" y="58203"/>
                </a:cubicBezTo>
                <a:cubicBezTo>
                  <a:pt x="1504958" y="61085"/>
                  <a:pt x="1528510" y="69993"/>
                  <a:pt x="1553029" y="72717"/>
                </a:cubicBezTo>
                <a:cubicBezTo>
                  <a:pt x="1615724" y="79683"/>
                  <a:pt x="1678819" y="82393"/>
                  <a:pt x="1741714" y="87231"/>
                </a:cubicBezTo>
                <a:cubicBezTo>
                  <a:pt x="1770743" y="92069"/>
                  <a:pt x="1800072" y="95362"/>
                  <a:pt x="1828800" y="101746"/>
                </a:cubicBezTo>
                <a:cubicBezTo>
                  <a:pt x="1843735" y="105065"/>
                  <a:pt x="1861525" y="105442"/>
                  <a:pt x="1872343" y="116260"/>
                </a:cubicBezTo>
                <a:cubicBezTo>
                  <a:pt x="1883161" y="127078"/>
                  <a:pt x="1880015" y="146119"/>
                  <a:pt x="1886857" y="159803"/>
                </a:cubicBezTo>
                <a:cubicBezTo>
                  <a:pt x="1894658" y="175405"/>
                  <a:pt x="1906210" y="188832"/>
                  <a:pt x="1915886" y="203346"/>
                </a:cubicBezTo>
                <a:cubicBezTo>
                  <a:pt x="1925562" y="232374"/>
                  <a:pt x="1961887" y="264971"/>
                  <a:pt x="1944914" y="290431"/>
                </a:cubicBezTo>
                <a:cubicBezTo>
                  <a:pt x="1935238" y="304945"/>
                  <a:pt x="1928221" y="321639"/>
                  <a:pt x="1915886" y="333974"/>
                </a:cubicBezTo>
                <a:cubicBezTo>
                  <a:pt x="1903551" y="346309"/>
                  <a:pt x="1887945" y="355202"/>
                  <a:pt x="1872343" y="363003"/>
                </a:cubicBezTo>
                <a:cubicBezTo>
                  <a:pt x="1836613" y="380868"/>
                  <a:pt x="1775159" y="386457"/>
                  <a:pt x="1741714" y="392031"/>
                </a:cubicBezTo>
                <a:lnTo>
                  <a:pt x="1103086" y="377517"/>
                </a:lnTo>
                <a:cubicBezTo>
                  <a:pt x="1068902" y="376176"/>
                  <a:pt x="1035696" y="363003"/>
                  <a:pt x="1001486" y="363003"/>
                </a:cubicBezTo>
                <a:cubicBezTo>
                  <a:pt x="909435" y="363003"/>
                  <a:pt x="817638" y="372679"/>
                  <a:pt x="725714" y="377517"/>
                </a:cubicBezTo>
                <a:cubicBezTo>
                  <a:pt x="721716" y="378183"/>
                  <a:pt x="615506" y="391231"/>
                  <a:pt x="595086" y="406546"/>
                </a:cubicBezTo>
                <a:cubicBezTo>
                  <a:pt x="586431" y="413037"/>
                  <a:pt x="585409" y="425898"/>
                  <a:pt x="580571" y="435574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" name="Freeform 1"/>
          <p:cNvSpPr/>
          <p:nvPr/>
        </p:nvSpPr>
        <p:spPr bwMode="auto">
          <a:xfrm>
            <a:off x="4572000" y="5471886"/>
            <a:ext cx="2206213" cy="406400"/>
          </a:xfrm>
          <a:custGeom>
            <a:avLst/>
            <a:gdLst>
              <a:gd name="connsiteX0" fmla="*/ 1219200 w 2206213"/>
              <a:gd name="connsiteY0" fmla="*/ 319315 h 406400"/>
              <a:gd name="connsiteX1" fmla="*/ 711200 w 2206213"/>
              <a:gd name="connsiteY1" fmla="*/ 333829 h 406400"/>
              <a:gd name="connsiteX2" fmla="*/ 609600 w 2206213"/>
              <a:gd name="connsiteY2" fmla="*/ 377372 h 406400"/>
              <a:gd name="connsiteX3" fmla="*/ 493486 w 2206213"/>
              <a:gd name="connsiteY3" fmla="*/ 406400 h 406400"/>
              <a:gd name="connsiteX4" fmla="*/ 261257 w 2206213"/>
              <a:gd name="connsiteY4" fmla="*/ 377372 h 406400"/>
              <a:gd name="connsiteX5" fmla="*/ 174171 w 2206213"/>
              <a:gd name="connsiteY5" fmla="*/ 348343 h 406400"/>
              <a:gd name="connsiteX6" fmla="*/ 130629 w 2206213"/>
              <a:gd name="connsiteY6" fmla="*/ 319315 h 406400"/>
              <a:gd name="connsiteX7" fmla="*/ 72571 w 2206213"/>
              <a:gd name="connsiteY7" fmla="*/ 290286 h 406400"/>
              <a:gd name="connsiteX8" fmla="*/ 43543 w 2206213"/>
              <a:gd name="connsiteY8" fmla="*/ 246743 h 406400"/>
              <a:gd name="connsiteX9" fmla="*/ 0 w 2206213"/>
              <a:gd name="connsiteY9" fmla="*/ 203200 h 406400"/>
              <a:gd name="connsiteX10" fmla="*/ 14514 w 2206213"/>
              <a:gd name="connsiteY10" fmla="*/ 159657 h 406400"/>
              <a:gd name="connsiteX11" fmla="*/ 116114 w 2206213"/>
              <a:gd name="connsiteY11" fmla="*/ 87086 h 406400"/>
              <a:gd name="connsiteX12" fmla="*/ 203200 w 2206213"/>
              <a:gd name="connsiteY12" fmla="*/ 58057 h 406400"/>
              <a:gd name="connsiteX13" fmla="*/ 246743 w 2206213"/>
              <a:gd name="connsiteY13" fmla="*/ 29029 h 406400"/>
              <a:gd name="connsiteX14" fmla="*/ 377371 w 2206213"/>
              <a:gd name="connsiteY14" fmla="*/ 0 h 406400"/>
              <a:gd name="connsiteX15" fmla="*/ 1074057 w 2206213"/>
              <a:gd name="connsiteY15" fmla="*/ 43543 h 406400"/>
              <a:gd name="connsiteX16" fmla="*/ 1204686 w 2206213"/>
              <a:gd name="connsiteY16" fmla="*/ 58057 h 406400"/>
              <a:gd name="connsiteX17" fmla="*/ 1349829 w 2206213"/>
              <a:gd name="connsiteY17" fmla="*/ 72572 h 406400"/>
              <a:gd name="connsiteX18" fmla="*/ 1494971 w 2206213"/>
              <a:gd name="connsiteY18" fmla="*/ 58057 h 406400"/>
              <a:gd name="connsiteX19" fmla="*/ 1596571 w 2206213"/>
              <a:gd name="connsiteY19" fmla="*/ 29029 h 406400"/>
              <a:gd name="connsiteX20" fmla="*/ 1901371 w 2206213"/>
              <a:gd name="connsiteY20" fmla="*/ 43543 h 406400"/>
              <a:gd name="connsiteX21" fmla="*/ 2017486 w 2206213"/>
              <a:gd name="connsiteY21" fmla="*/ 72572 h 406400"/>
              <a:gd name="connsiteX22" fmla="*/ 2075543 w 2206213"/>
              <a:gd name="connsiteY22" fmla="*/ 87086 h 406400"/>
              <a:gd name="connsiteX23" fmla="*/ 2133600 w 2206213"/>
              <a:gd name="connsiteY23" fmla="*/ 101600 h 406400"/>
              <a:gd name="connsiteX24" fmla="*/ 2177143 w 2206213"/>
              <a:gd name="connsiteY24" fmla="*/ 116115 h 406400"/>
              <a:gd name="connsiteX25" fmla="*/ 2177143 w 2206213"/>
              <a:gd name="connsiteY25" fmla="*/ 203200 h 406400"/>
              <a:gd name="connsiteX26" fmla="*/ 2148114 w 2206213"/>
              <a:gd name="connsiteY26" fmla="*/ 261257 h 406400"/>
              <a:gd name="connsiteX27" fmla="*/ 2061029 w 2206213"/>
              <a:gd name="connsiteY27" fmla="*/ 290286 h 406400"/>
              <a:gd name="connsiteX28" fmla="*/ 1872343 w 2206213"/>
              <a:gd name="connsiteY28" fmla="*/ 319315 h 406400"/>
              <a:gd name="connsiteX29" fmla="*/ 1727200 w 2206213"/>
              <a:gd name="connsiteY29" fmla="*/ 304800 h 406400"/>
              <a:gd name="connsiteX30" fmla="*/ 1625600 w 2206213"/>
              <a:gd name="connsiteY30" fmla="*/ 290286 h 406400"/>
              <a:gd name="connsiteX31" fmla="*/ 1524000 w 2206213"/>
              <a:gd name="connsiteY31" fmla="*/ 304800 h 406400"/>
              <a:gd name="connsiteX32" fmla="*/ 1480457 w 2206213"/>
              <a:gd name="connsiteY32" fmla="*/ 319315 h 406400"/>
              <a:gd name="connsiteX33" fmla="*/ 1277257 w 2206213"/>
              <a:gd name="connsiteY33" fmla="*/ 348343 h 406400"/>
              <a:gd name="connsiteX34" fmla="*/ 1233714 w 2206213"/>
              <a:gd name="connsiteY34" fmla="*/ 362857 h 406400"/>
              <a:gd name="connsiteX35" fmla="*/ 1001486 w 2206213"/>
              <a:gd name="connsiteY35" fmla="*/ 333829 h 406400"/>
              <a:gd name="connsiteX36" fmla="*/ 885371 w 2206213"/>
              <a:gd name="connsiteY36" fmla="*/ 261257 h 406400"/>
              <a:gd name="connsiteX37" fmla="*/ 856343 w 2206213"/>
              <a:gd name="connsiteY37" fmla="*/ 246743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206213" h="406400">
                <a:moveTo>
                  <a:pt x="1219200" y="319315"/>
                </a:moveTo>
                <a:cubicBezTo>
                  <a:pt x="1049867" y="324153"/>
                  <a:pt x="880368" y="324926"/>
                  <a:pt x="711200" y="333829"/>
                </a:cubicBezTo>
                <a:cubicBezTo>
                  <a:pt x="681077" y="335414"/>
                  <a:pt x="633334" y="369461"/>
                  <a:pt x="609600" y="377372"/>
                </a:cubicBezTo>
                <a:cubicBezTo>
                  <a:pt x="571752" y="389988"/>
                  <a:pt x="493486" y="406400"/>
                  <a:pt x="493486" y="406400"/>
                </a:cubicBezTo>
                <a:cubicBezTo>
                  <a:pt x="417552" y="399497"/>
                  <a:pt x="336238" y="397821"/>
                  <a:pt x="261257" y="377372"/>
                </a:cubicBezTo>
                <a:cubicBezTo>
                  <a:pt x="231736" y="369321"/>
                  <a:pt x="174171" y="348343"/>
                  <a:pt x="174171" y="348343"/>
                </a:cubicBezTo>
                <a:cubicBezTo>
                  <a:pt x="159657" y="338667"/>
                  <a:pt x="145774" y="327969"/>
                  <a:pt x="130629" y="319315"/>
                </a:cubicBezTo>
                <a:cubicBezTo>
                  <a:pt x="111843" y="308580"/>
                  <a:pt x="89193" y="304138"/>
                  <a:pt x="72571" y="290286"/>
                </a:cubicBezTo>
                <a:cubicBezTo>
                  <a:pt x="59170" y="279119"/>
                  <a:pt x="54710" y="260144"/>
                  <a:pt x="43543" y="246743"/>
                </a:cubicBezTo>
                <a:cubicBezTo>
                  <a:pt x="30402" y="230974"/>
                  <a:pt x="14514" y="217714"/>
                  <a:pt x="0" y="203200"/>
                </a:cubicBezTo>
                <a:cubicBezTo>
                  <a:pt x="4838" y="188686"/>
                  <a:pt x="4720" y="171410"/>
                  <a:pt x="14514" y="159657"/>
                </a:cubicBezTo>
                <a:cubicBezTo>
                  <a:pt x="17666" y="155875"/>
                  <a:pt x="102100" y="93314"/>
                  <a:pt x="116114" y="87086"/>
                </a:cubicBezTo>
                <a:cubicBezTo>
                  <a:pt x="144076" y="74658"/>
                  <a:pt x="177740" y="75030"/>
                  <a:pt x="203200" y="58057"/>
                </a:cubicBezTo>
                <a:cubicBezTo>
                  <a:pt x="217714" y="48381"/>
                  <a:pt x="231141" y="36830"/>
                  <a:pt x="246743" y="29029"/>
                </a:cubicBezTo>
                <a:cubicBezTo>
                  <a:pt x="282472" y="11165"/>
                  <a:pt x="343927" y="5574"/>
                  <a:pt x="377371" y="0"/>
                </a:cubicBezTo>
                <a:cubicBezTo>
                  <a:pt x="900374" y="17434"/>
                  <a:pt x="668464" y="-1522"/>
                  <a:pt x="1074057" y="43543"/>
                </a:cubicBezTo>
                <a:lnTo>
                  <a:pt x="1204686" y="58057"/>
                </a:lnTo>
                <a:lnTo>
                  <a:pt x="1349829" y="72572"/>
                </a:lnTo>
                <a:cubicBezTo>
                  <a:pt x="1398210" y="67734"/>
                  <a:pt x="1446838" y="64933"/>
                  <a:pt x="1494971" y="58057"/>
                </a:cubicBezTo>
                <a:cubicBezTo>
                  <a:pt x="1526869" y="53500"/>
                  <a:pt x="1565551" y="39369"/>
                  <a:pt x="1596571" y="29029"/>
                </a:cubicBezTo>
                <a:cubicBezTo>
                  <a:pt x="1698171" y="33867"/>
                  <a:pt x="1800196" y="33077"/>
                  <a:pt x="1901371" y="43543"/>
                </a:cubicBezTo>
                <a:cubicBezTo>
                  <a:pt x="1941055" y="47648"/>
                  <a:pt x="1978781" y="62896"/>
                  <a:pt x="2017486" y="72572"/>
                </a:cubicBezTo>
                <a:lnTo>
                  <a:pt x="2075543" y="87086"/>
                </a:lnTo>
                <a:cubicBezTo>
                  <a:pt x="2094895" y="91924"/>
                  <a:pt x="2114676" y="95292"/>
                  <a:pt x="2133600" y="101600"/>
                </a:cubicBezTo>
                <a:lnTo>
                  <a:pt x="2177143" y="116115"/>
                </a:lnTo>
                <a:cubicBezTo>
                  <a:pt x="2218824" y="178636"/>
                  <a:pt x="2212870" y="140678"/>
                  <a:pt x="2177143" y="203200"/>
                </a:cubicBezTo>
                <a:cubicBezTo>
                  <a:pt x="2166408" y="221986"/>
                  <a:pt x="2165423" y="248275"/>
                  <a:pt x="2148114" y="261257"/>
                </a:cubicBezTo>
                <a:cubicBezTo>
                  <a:pt x="2123635" y="279616"/>
                  <a:pt x="2090057" y="280610"/>
                  <a:pt x="2061029" y="290286"/>
                </a:cubicBezTo>
                <a:cubicBezTo>
                  <a:pt x="1971363" y="320175"/>
                  <a:pt x="2032697" y="303279"/>
                  <a:pt x="1872343" y="319315"/>
                </a:cubicBezTo>
                <a:lnTo>
                  <a:pt x="1727200" y="304800"/>
                </a:lnTo>
                <a:cubicBezTo>
                  <a:pt x="1693224" y="300803"/>
                  <a:pt x="1659810" y="290286"/>
                  <a:pt x="1625600" y="290286"/>
                </a:cubicBezTo>
                <a:cubicBezTo>
                  <a:pt x="1591390" y="290286"/>
                  <a:pt x="1557867" y="299962"/>
                  <a:pt x="1524000" y="304800"/>
                </a:cubicBezTo>
                <a:cubicBezTo>
                  <a:pt x="1509486" y="309638"/>
                  <a:pt x="1495392" y="315996"/>
                  <a:pt x="1480457" y="319315"/>
                </a:cubicBezTo>
                <a:cubicBezTo>
                  <a:pt x="1426650" y="331272"/>
                  <a:pt x="1327469" y="342067"/>
                  <a:pt x="1277257" y="348343"/>
                </a:cubicBezTo>
                <a:cubicBezTo>
                  <a:pt x="1262743" y="353181"/>
                  <a:pt x="1249013" y="362857"/>
                  <a:pt x="1233714" y="362857"/>
                </a:cubicBezTo>
                <a:cubicBezTo>
                  <a:pt x="1104347" y="362857"/>
                  <a:pt x="1093914" y="356936"/>
                  <a:pt x="1001486" y="333829"/>
                </a:cubicBezTo>
                <a:cubicBezTo>
                  <a:pt x="950705" y="299975"/>
                  <a:pt x="946646" y="296271"/>
                  <a:pt x="885371" y="261257"/>
                </a:cubicBezTo>
                <a:cubicBezTo>
                  <a:pt x="875978" y="255890"/>
                  <a:pt x="866019" y="251581"/>
                  <a:pt x="856343" y="246743"/>
                </a:cubicBezTo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41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796" y="685799"/>
            <a:ext cx="5848804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38086" y="6551842"/>
            <a:ext cx="56388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>
                <a:solidFill>
                  <a:srgbClr val="000000"/>
                </a:solidFill>
                <a:hlinkClick r:id="rId3"/>
              </a:rPr>
              <a:t>http://www.dailymail.co.uk/health/article-2683174/Is-SUGAR-responsible-rising-dementia-cases-High-levels-glucose-cause-memory-loss-study-finds.html</a:t>
            </a:r>
            <a:endParaRPr lang="en-US" sz="600" dirty="0"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156101" y="5577114"/>
            <a:ext cx="3854299" cy="572738"/>
          </a:xfrm>
          <a:custGeom>
            <a:avLst/>
            <a:gdLst>
              <a:gd name="connsiteX0" fmla="*/ 14515 w 3353414"/>
              <a:gd name="connsiteY0" fmla="*/ 145143 h 319315"/>
              <a:gd name="connsiteX1" fmla="*/ 87086 w 3353414"/>
              <a:gd name="connsiteY1" fmla="*/ 72572 h 319315"/>
              <a:gd name="connsiteX2" fmla="*/ 203200 w 3353414"/>
              <a:gd name="connsiteY2" fmla="*/ 43543 h 319315"/>
              <a:gd name="connsiteX3" fmla="*/ 261258 w 3353414"/>
              <a:gd name="connsiteY3" fmla="*/ 29029 h 319315"/>
              <a:gd name="connsiteX4" fmla="*/ 551543 w 3353414"/>
              <a:gd name="connsiteY4" fmla="*/ 0 h 319315"/>
              <a:gd name="connsiteX5" fmla="*/ 957943 w 3353414"/>
              <a:gd name="connsiteY5" fmla="*/ 14515 h 319315"/>
              <a:gd name="connsiteX6" fmla="*/ 1538515 w 3353414"/>
              <a:gd name="connsiteY6" fmla="*/ 29029 h 319315"/>
              <a:gd name="connsiteX7" fmla="*/ 1596572 w 3353414"/>
              <a:gd name="connsiteY7" fmla="*/ 43543 h 319315"/>
              <a:gd name="connsiteX8" fmla="*/ 1814286 w 3353414"/>
              <a:gd name="connsiteY8" fmla="*/ 58058 h 319315"/>
              <a:gd name="connsiteX9" fmla="*/ 1915886 w 3353414"/>
              <a:gd name="connsiteY9" fmla="*/ 72572 h 319315"/>
              <a:gd name="connsiteX10" fmla="*/ 2119086 w 3353414"/>
              <a:gd name="connsiteY10" fmla="*/ 87086 h 319315"/>
              <a:gd name="connsiteX11" fmla="*/ 2177143 w 3353414"/>
              <a:gd name="connsiteY11" fmla="*/ 101600 h 319315"/>
              <a:gd name="connsiteX12" fmla="*/ 2351315 w 3353414"/>
              <a:gd name="connsiteY12" fmla="*/ 116115 h 319315"/>
              <a:gd name="connsiteX13" fmla="*/ 2467429 w 3353414"/>
              <a:gd name="connsiteY13" fmla="*/ 130629 h 319315"/>
              <a:gd name="connsiteX14" fmla="*/ 3178629 w 3353414"/>
              <a:gd name="connsiteY14" fmla="*/ 101600 h 319315"/>
              <a:gd name="connsiteX15" fmla="*/ 3323772 w 3353414"/>
              <a:gd name="connsiteY15" fmla="*/ 116115 h 319315"/>
              <a:gd name="connsiteX16" fmla="*/ 3352800 w 3353414"/>
              <a:gd name="connsiteY16" fmla="*/ 159658 h 319315"/>
              <a:gd name="connsiteX17" fmla="*/ 3338286 w 3353414"/>
              <a:gd name="connsiteY17" fmla="*/ 232229 h 319315"/>
              <a:gd name="connsiteX18" fmla="*/ 2917372 w 3353414"/>
              <a:gd name="connsiteY18" fmla="*/ 290286 h 319315"/>
              <a:gd name="connsiteX19" fmla="*/ 2844800 w 3353414"/>
              <a:gd name="connsiteY19" fmla="*/ 304800 h 319315"/>
              <a:gd name="connsiteX20" fmla="*/ 2801258 w 3353414"/>
              <a:gd name="connsiteY20" fmla="*/ 319315 h 319315"/>
              <a:gd name="connsiteX21" fmla="*/ 2191658 w 3353414"/>
              <a:gd name="connsiteY21" fmla="*/ 304800 h 319315"/>
              <a:gd name="connsiteX22" fmla="*/ 1872343 w 3353414"/>
              <a:gd name="connsiteY22" fmla="*/ 261258 h 319315"/>
              <a:gd name="connsiteX23" fmla="*/ 1640115 w 3353414"/>
              <a:gd name="connsiteY23" fmla="*/ 275772 h 319315"/>
              <a:gd name="connsiteX24" fmla="*/ 1553029 w 3353414"/>
              <a:gd name="connsiteY24" fmla="*/ 304800 h 319315"/>
              <a:gd name="connsiteX25" fmla="*/ 943429 w 3353414"/>
              <a:gd name="connsiteY25" fmla="*/ 290286 h 319315"/>
              <a:gd name="connsiteX26" fmla="*/ 362858 w 3353414"/>
              <a:gd name="connsiteY26" fmla="*/ 261258 h 319315"/>
              <a:gd name="connsiteX27" fmla="*/ 87086 w 3353414"/>
              <a:gd name="connsiteY27" fmla="*/ 275772 h 319315"/>
              <a:gd name="connsiteX28" fmla="*/ 29029 w 3353414"/>
              <a:gd name="connsiteY28" fmla="*/ 261258 h 319315"/>
              <a:gd name="connsiteX29" fmla="*/ 0 w 3353414"/>
              <a:gd name="connsiteY29" fmla="*/ 217715 h 319315"/>
              <a:gd name="connsiteX30" fmla="*/ 14515 w 3353414"/>
              <a:gd name="connsiteY30" fmla="*/ 145143 h 31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353414" h="319315">
                <a:moveTo>
                  <a:pt x="14515" y="145143"/>
                </a:moveTo>
                <a:cubicBezTo>
                  <a:pt x="29029" y="120953"/>
                  <a:pt x="56965" y="88791"/>
                  <a:pt x="87086" y="72572"/>
                </a:cubicBezTo>
                <a:cubicBezTo>
                  <a:pt x="122213" y="53657"/>
                  <a:pt x="164495" y="53219"/>
                  <a:pt x="203200" y="43543"/>
                </a:cubicBezTo>
                <a:cubicBezTo>
                  <a:pt x="222553" y="38705"/>
                  <a:pt x="241510" y="31850"/>
                  <a:pt x="261258" y="29029"/>
                </a:cubicBezTo>
                <a:cubicBezTo>
                  <a:pt x="425305" y="5594"/>
                  <a:pt x="328748" y="17139"/>
                  <a:pt x="551543" y="0"/>
                </a:cubicBezTo>
                <a:lnTo>
                  <a:pt x="957943" y="14515"/>
                </a:lnTo>
                <a:cubicBezTo>
                  <a:pt x="1151444" y="20206"/>
                  <a:pt x="1345130" y="20239"/>
                  <a:pt x="1538515" y="29029"/>
                </a:cubicBezTo>
                <a:cubicBezTo>
                  <a:pt x="1558442" y="29935"/>
                  <a:pt x="1576734" y="41455"/>
                  <a:pt x="1596572" y="43543"/>
                </a:cubicBezTo>
                <a:cubicBezTo>
                  <a:pt x="1668905" y="51157"/>
                  <a:pt x="1741715" y="53220"/>
                  <a:pt x="1814286" y="58058"/>
                </a:cubicBezTo>
                <a:cubicBezTo>
                  <a:pt x="1848153" y="62896"/>
                  <a:pt x="1881830" y="69329"/>
                  <a:pt x="1915886" y="72572"/>
                </a:cubicBezTo>
                <a:cubicBezTo>
                  <a:pt x="1983486" y="79010"/>
                  <a:pt x="2051595" y="79587"/>
                  <a:pt x="2119086" y="87086"/>
                </a:cubicBezTo>
                <a:cubicBezTo>
                  <a:pt x="2138912" y="89289"/>
                  <a:pt x="2157349" y="99126"/>
                  <a:pt x="2177143" y="101600"/>
                </a:cubicBezTo>
                <a:cubicBezTo>
                  <a:pt x="2234952" y="108826"/>
                  <a:pt x="2293346" y="110318"/>
                  <a:pt x="2351315" y="116115"/>
                </a:cubicBezTo>
                <a:cubicBezTo>
                  <a:pt x="2390127" y="119996"/>
                  <a:pt x="2428724" y="125791"/>
                  <a:pt x="2467429" y="130629"/>
                </a:cubicBezTo>
                <a:cubicBezTo>
                  <a:pt x="2697228" y="117863"/>
                  <a:pt x="2953407" y="101600"/>
                  <a:pt x="3178629" y="101600"/>
                </a:cubicBezTo>
                <a:cubicBezTo>
                  <a:pt x="3227251" y="101600"/>
                  <a:pt x="3275391" y="111277"/>
                  <a:pt x="3323772" y="116115"/>
                </a:cubicBezTo>
                <a:cubicBezTo>
                  <a:pt x="3333448" y="130629"/>
                  <a:pt x="3350636" y="142349"/>
                  <a:pt x="3352800" y="159658"/>
                </a:cubicBezTo>
                <a:cubicBezTo>
                  <a:pt x="3355860" y="184137"/>
                  <a:pt x="3346948" y="209130"/>
                  <a:pt x="3338286" y="232229"/>
                </a:cubicBezTo>
                <a:cubicBezTo>
                  <a:pt x="3281797" y="382869"/>
                  <a:pt x="2989122" y="287629"/>
                  <a:pt x="2917372" y="290286"/>
                </a:cubicBezTo>
                <a:cubicBezTo>
                  <a:pt x="2893181" y="295124"/>
                  <a:pt x="2868733" y="298817"/>
                  <a:pt x="2844800" y="304800"/>
                </a:cubicBezTo>
                <a:cubicBezTo>
                  <a:pt x="2829958" y="308511"/>
                  <a:pt x="2816557" y="319315"/>
                  <a:pt x="2801258" y="319315"/>
                </a:cubicBezTo>
                <a:cubicBezTo>
                  <a:pt x="2598000" y="319315"/>
                  <a:pt x="2394858" y="309638"/>
                  <a:pt x="2191658" y="304800"/>
                </a:cubicBezTo>
                <a:cubicBezTo>
                  <a:pt x="1989388" y="264347"/>
                  <a:pt x="2095684" y="279869"/>
                  <a:pt x="1872343" y="261258"/>
                </a:cubicBezTo>
                <a:cubicBezTo>
                  <a:pt x="1794934" y="266096"/>
                  <a:pt x="1716964" y="265293"/>
                  <a:pt x="1640115" y="275772"/>
                </a:cubicBezTo>
                <a:cubicBezTo>
                  <a:pt x="1609797" y="279906"/>
                  <a:pt x="1553029" y="304800"/>
                  <a:pt x="1553029" y="304800"/>
                </a:cubicBezTo>
                <a:lnTo>
                  <a:pt x="943429" y="290286"/>
                </a:lnTo>
                <a:cubicBezTo>
                  <a:pt x="774518" y="285008"/>
                  <a:pt x="536055" y="270880"/>
                  <a:pt x="362858" y="261258"/>
                </a:cubicBezTo>
                <a:cubicBezTo>
                  <a:pt x="270934" y="266096"/>
                  <a:pt x="179137" y="275772"/>
                  <a:pt x="87086" y="275772"/>
                </a:cubicBezTo>
                <a:cubicBezTo>
                  <a:pt x="67138" y="275772"/>
                  <a:pt x="45627" y="272323"/>
                  <a:pt x="29029" y="261258"/>
                </a:cubicBezTo>
                <a:cubicBezTo>
                  <a:pt x="14515" y="251582"/>
                  <a:pt x="9676" y="232229"/>
                  <a:pt x="0" y="217715"/>
                </a:cubicBezTo>
                <a:cubicBezTo>
                  <a:pt x="30559" y="126039"/>
                  <a:pt x="1" y="169333"/>
                  <a:pt x="14515" y="145143"/>
                </a:cubicBezTo>
                <a:close/>
              </a:path>
            </a:pathLst>
          </a:custGeom>
          <a:noFill/>
          <a:ln w="76200" cap="flat" cmpd="sng" algn="ctr">
            <a:solidFill>
              <a:srgbClr val="D60C9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5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857500"/>
            <a:ext cx="7772400" cy="1143000"/>
          </a:xfrm>
        </p:spPr>
        <p:txBody>
          <a:bodyPr/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57400" y="2924628"/>
            <a:ext cx="5367866" cy="324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archaeology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b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iological / physical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000000"/>
                </a:solidFill>
                <a:latin typeface="Verdana" pitchFamily="34" charset="0"/>
              </a:rPr>
              <a:t>l</a:t>
            </a:r>
            <a:r>
              <a:rPr kumimoji="1" lang="en-US" sz="3200" b="1" dirty="0" smtClean="0">
                <a:solidFill>
                  <a:srgbClr val="000000"/>
                </a:solidFill>
                <a:latin typeface="Verdana" pitchFamily="34" charset="0"/>
              </a:rPr>
              <a:t>inguistics</a:t>
            </a:r>
          </a:p>
          <a:p>
            <a:pPr indent="347663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31775" algn="l"/>
              </a:tabLst>
              <a:defRPr/>
            </a:pPr>
            <a:r>
              <a:rPr kumimoji="1" lang="en-US" sz="3200" b="1" dirty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cultural / </a:t>
            </a:r>
            <a:r>
              <a:rPr kumimoji="1" lang="en-US" sz="3200" b="1" dirty="0" smtClean="0">
                <a:solidFill>
                  <a:srgbClr val="DAEDEF">
                    <a:lumMod val="90000"/>
                  </a:srgbClr>
                </a:solidFill>
                <a:latin typeface="Verdana" pitchFamily="34" charset="0"/>
              </a:rPr>
              <a:t>social</a:t>
            </a:r>
            <a:endParaRPr kumimoji="1" lang="en-US" sz="3200" b="1" dirty="0">
              <a:solidFill>
                <a:srgbClr val="DAEDEF">
                  <a:lumMod val="90000"/>
                </a:srgbClr>
              </a:solidFill>
              <a:latin typeface="Verdana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" y="1462445"/>
            <a:ext cx="7772400" cy="892552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</p:spPr>
        <p:txBody>
          <a:bodyPr wrap="square" lIns="228600" tIns="228600" rIns="228600" bIns="22860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800" b="1" dirty="0" smtClean="0">
                <a:solidFill>
                  <a:srgbClr val="000000"/>
                </a:solidFill>
              </a:rPr>
              <a:t>fourfold approach </a:t>
            </a:r>
            <a:r>
              <a:rPr lang="en-US" sz="2000" dirty="0" smtClean="0">
                <a:solidFill>
                  <a:srgbClr val="000000"/>
                </a:solidFill>
              </a:rPr>
              <a:t>of American Anthropology . . . </a:t>
            </a:r>
          </a:p>
        </p:txBody>
      </p:sp>
    </p:spTree>
    <p:extLst>
      <p:ext uri="{BB962C8B-B14F-4D97-AF65-F5344CB8AC3E}">
        <p14:creationId xmlns:p14="http://schemas.microsoft.com/office/powerpoint/2010/main" val="328986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upload.wikimedia.org/wikipedia/commons/thumb/6/6d/Kiwi_%28Actinidia_chinensis%29_2_Luc_Viatour.jpg/800px-Kiwi_%28Actinidia_chinensis%29_2_Luc_Viato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8588"/>
            <a:ext cx="8229600" cy="614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81314" y="4909458"/>
            <a:ext cx="6934200" cy="16764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thought by many to be from New </a:t>
            </a:r>
            <a:r>
              <a:rPr kumimoji="1" lang="en-US" sz="2400" b="1" dirty="0" smtClean="0">
                <a:solidFill>
                  <a:srgbClr val="000000"/>
                </a:solidFill>
              </a:rPr>
              <a:t>Zealand</a:t>
            </a:r>
          </a:p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>
                <a:solidFill>
                  <a:srgbClr val="000000"/>
                </a:solidFill>
              </a:rPr>
              <a:t>k</a:t>
            </a:r>
            <a:r>
              <a:rPr kumimoji="1" lang="en-US" sz="2400" b="1" dirty="0" smtClean="0">
                <a:solidFill>
                  <a:srgbClr val="000000"/>
                </a:solidFill>
              </a:rPr>
              <a:t>iwifruit is actually native to northern China</a:t>
            </a:r>
          </a:p>
          <a:p>
            <a:pPr marL="342900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sz="2400" b="1" dirty="0" smtClean="0">
                <a:solidFill>
                  <a:srgbClr val="000000"/>
                </a:solidFill>
              </a:rPr>
              <a:t>originally known as “Chinese </a:t>
            </a:r>
            <a:r>
              <a:rPr kumimoji="1" lang="en-US" sz="2400" b="1" dirty="0">
                <a:solidFill>
                  <a:srgbClr val="000000"/>
                </a:solidFill>
              </a:rPr>
              <a:t>Gooseberry</a:t>
            </a:r>
            <a:r>
              <a:rPr kumimoji="1" lang="en-US" sz="2400" b="1" dirty="0" smtClean="0">
                <a:solidFill>
                  <a:srgbClr val="00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245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white3">
  <a:themeElements>
    <a:clrScheme name="">
      <a:dk1>
        <a:srgbClr val="000000"/>
      </a:dk1>
      <a:lt1>
        <a:srgbClr val="FFFFFF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FF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1_white3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white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E Master">
  <a:themeElements>
    <a:clrScheme name="CE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E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4103</TotalTime>
  <Words>3177</Words>
  <Application>Microsoft Office PowerPoint</Application>
  <PresentationFormat>On-screen Show (4:3)</PresentationFormat>
  <Paragraphs>605</Paragraphs>
  <Slides>240</Slides>
  <Notes>20</Notes>
  <HiddenSlides>17</HiddenSlides>
  <MMClips>0</MMClips>
  <ScaleCrop>false</ScaleCrop>
  <HeadingPairs>
    <vt:vector size="4" baseType="variant">
      <vt:variant>
        <vt:lpstr>Theme</vt:lpstr>
      </vt:variant>
      <vt:variant>
        <vt:i4>15</vt:i4>
      </vt:variant>
      <vt:variant>
        <vt:lpstr>Slide Titles</vt:lpstr>
      </vt:variant>
      <vt:variant>
        <vt:i4>240</vt:i4>
      </vt:variant>
    </vt:vector>
  </HeadingPairs>
  <TitlesOfParts>
    <vt:vector size="255" baseType="lpstr">
      <vt:lpstr>Default Design</vt:lpstr>
      <vt:lpstr>1_Default Design</vt:lpstr>
      <vt:lpstr>51_Default Design</vt:lpstr>
      <vt:lpstr>CE Master</vt:lpstr>
      <vt:lpstr>5_Office Theme</vt:lpstr>
      <vt:lpstr>3_Default Design</vt:lpstr>
      <vt:lpstr>2_Default Design</vt:lpstr>
      <vt:lpstr>4_Default Design</vt:lpstr>
      <vt:lpstr>5_Default Design</vt:lpstr>
      <vt:lpstr>6_Default Design</vt:lpstr>
      <vt:lpstr>7_Default Design</vt:lpstr>
      <vt:lpstr>8_Default Design</vt:lpstr>
      <vt:lpstr>38_Default Design</vt:lpstr>
      <vt:lpstr>2_white3</vt:lpstr>
      <vt:lpstr>1_Blends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Mechanisms of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Mechanisms of Change</vt:lpstr>
      <vt:lpstr>PowerPoint Presentation</vt:lpstr>
      <vt:lpstr>PowerPoint Presentation</vt:lpstr>
      <vt:lpstr>PowerPoint Presentation</vt:lpstr>
      <vt:lpstr> Mechanisms of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Minnesota Duluth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 Roufs</dc:creator>
  <cp:lastModifiedBy>Tim Roufs</cp:lastModifiedBy>
  <cp:revision>430</cp:revision>
  <dcterms:created xsi:type="dcterms:W3CDTF">2008-08-31T15:02:42Z</dcterms:created>
  <dcterms:modified xsi:type="dcterms:W3CDTF">2015-03-12T14:16:30Z</dcterms:modified>
</cp:coreProperties>
</file>