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922" r:id="rId3"/>
    <p:sldMasterId id="2147486187" r:id="rId4"/>
    <p:sldMasterId id="2147486199" r:id="rId5"/>
  </p:sldMasterIdLst>
  <p:notesMasterIdLst>
    <p:notesMasterId r:id="rId24"/>
  </p:notesMasterIdLst>
  <p:handoutMasterIdLst>
    <p:handoutMasterId r:id="rId25"/>
  </p:handoutMasterIdLst>
  <p:sldIdLst>
    <p:sldId id="3319" r:id="rId6"/>
    <p:sldId id="3321" r:id="rId7"/>
    <p:sldId id="3322" r:id="rId8"/>
    <p:sldId id="3333" r:id="rId9"/>
    <p:sldId id="3334" r:id="rId10"/>
    <p:sldId id="3335" r:id="rId11"/>
    <p:sldId id="3336" r:id="rId12"/>
    <p:sldId id="3114" r:id="rId13"/>
    <p:sldId id="3125" r:id="rId14"/>
    <p:sldId id="2307" r:id="rId15"/>
    <p:sldId id="2308" r:id="rId16"/>
    <p:sldId id="2309" r:id="rId17"/>
    <p:sldId id="3132" r:id="rId18"/>
    <p:sldId id="3339" r:id="rId19"/>
    <p:sldId id="3344" r:id="rId20"/>
    <p:sldId id="3343" r:id="rId21"/>
    <p:sldId id="3342" r:id="rId22"/>
    <p:sldId id="332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6" y="56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1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0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1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9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3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1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2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4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60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0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1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2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7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6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6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6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3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7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6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6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0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0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38057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133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269482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133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78694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</a:t>
            </a:r>
            <a:r>
              <a:rPr kumimoji="0" lang="en-US" sz="2133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  Student Presentations on Term Research Project </a:t>
            </a:r>
            <a:r>
              <a:rPr kumimoji="0" 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224524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354395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EF947-7516-0F05-8B7F-C5DB47F1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5862EC04-266C-6A90-3D86-B3A249FA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2F17D-D146-41E4-0DF6-11C227D45A27}"/>
              </a:ext>
            </a:extLst>
          </p:cNvPr>
          <p:cNvSpPr txBox="1"/>
          <p:nvPr/>
        </p:nvSpPr>
        <p:spPr>
          <a:xfrm>
            <a:off x="1483745" y="404425"/>
            <a:ext cx="6159261" cy="633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TO BEGIN MODULE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Readings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Videos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In-the-News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Discussion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Semester Project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Other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(for fun)</a:t>
            </a:r>
          </a:p>
          <a:p>
            <a:pPr marL="4572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MODULE WRAP-UP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58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BD1B4-A06A-0A52-3FFB-587F9597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67" y="2082415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the way your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Canvas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organized . . .</a:t>
            </a:r>
          </a:p>
        </p:txBody>
      </p:sp>
    </p:spTree>
    <p:extLst>
      <p:ext uri="{BB962C8B-B14F-4D97-AF65-F5344CB8AC3E}">
        <p14:creationId xmlns:p14="http://schemas.microsoft.com/office/powerpoint/2010/main" val="263979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0889A-B558-B26C-4794-87040682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8232B349-2D33-085F-EE7D-F68AD67F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D3493-A18B-3386-A07C-DA0916250C89}"/>
              </a:ext>
            </a:extLst>
          </p:cNvPr>
          <p:cNvSpPr txBox="1"/>
          <p:nvPr/>
        </p:nvSpPr>
        <p:spPr>
          <a:xfrm>
            <a:off x="1483745" y="404425"/>
            <a:ext cx="6159261" cy="633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TO BEGIN MODULE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Readings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Videos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In-the-News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Discussion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Semester Project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Other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(for fun)</a:t>
            </a:r>
          </a:p>
          <a:p>
            <a:pPr marL="4572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MODULE WRAP-UP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58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69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19703-B976-502A-BD2B-47483AD15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DA36ED22-E588-5883-6657-D8865EE3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E66E3-3B5A-2985-A3AA-4F28DB429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" y="892658"/>
            <a:ext cx="8229600" cy="51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868DF-2742-4E2C-9332-AFCD40D4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C2077E9C-9BB5-FBD7-84EA-5B132FE4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649A9-BA7D-78FB-4DF7-23B61320DF98}"/>
              </a:ext>
            </a:extLst>
          </p:cNvPr>
          <p:cNvSpPr txBox="1"/>
          <p:nvPr/>
        </p:nvSpPr>
        <p:spPr>
          <a:xfrm>
            <a:off x="1483745" y="404425"/>
            <a:ext cx="6159261" cy="633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TO BEGIN MODULE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Readings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Slides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Videos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In-the-News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Discussion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Semester Project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Other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Trivia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(for fun)</a:t>
            </a:r>
          </a:p>
          <a:p>
            <a:pPr marL="4572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MODULE WRAP-UP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58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4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275" y="2824384"/>
            <a:ext cx="7848600" cy="24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 Outline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Course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5B488-3289-A8FC-EBFB-26846B4F68E7}"/>
              </a:ext>
            </a:extLst>
          </p:cNvPr>
          <p:cNvSpPr/>
          <p:nvPr/>
        </p:nvSpPr>
        <p:spPr>
          <a:xfrm>
            <a:off x="1319196" y="944483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029380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0800" y="3564467"/>
            <a:ext cx="6502400" cy="1174745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267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4297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2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275" y="2824384"/>
            <a:ext cx="7848600" cy="24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 Very Brief Outline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Course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EAFA20-9FFC-D767-AFC5-6199AE95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BB770FF9-C1F2-DB2A-27FB-D65BB21ED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ECCA1EE-0C66-75E1-7178-A6AABF8F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AD927-0A03-2058-5219-3998D6E2C3F4}"/>
              </a:ext>
            </a:extLst>
          </p:cNvPr>
          <p:cNvSpPr txBox="1"/>
          <p:nvPr/>
        </p:nvSpPr>
        <p:spPr>
          <a:xfrm>
            <a:off x="940279" y="990442"/>
            <a:ext cx="726344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Many disciplines tend to tell students and other interested adults what to see.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Anthropologists tend to suggest how to look.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Our approach is to understand the full sweep of the human condition, past and present.</a:t>
            </a:r>
          </a:p>
        </p:txBody>
      </p:sp>
    </p:spTree>
    <p:extLst>
      <p:ext uri="{BB962C8B-B14F-4D97-AF65-F5344CB8AC3E}">
        <p14:creationId xmlns:p14="http://schemas.microsoft.com/office/powerpoint/2010/main" val="105589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2F72CE-696A-EC12-37E8-A2D38F2C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E4D9ECB6-8835-FEFD-3828-8ABD2897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54E01E7-4258-6EE0-4D46-DC968E6C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76387-9556-DFC1-46C8-DD58DAA21BB3}"/>
              </a:ext>
            </a:extLst>
          </p:cNvPr>
          <p:cNvSpPr txBox="1"/>
          <p:nvPr/>
        </p:nvSpPr>
        <p:spPr>
          <a:xfrm>
            <a:off x="923025" y="1106936"/>
            <a:ext cx="7306574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That observing is done from a unique perspective which emphasizes: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core idea that you cannot fully understand one part of a human society (like its economy, politics, religion, or art) without seeing how it connects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the other parts—including the environment and the human body itself.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395C4-C810-F82A-6A0E-20699F0F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7AD25046-1113-BEAF-4821-6318C855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7ACCC73-F7A5-D7FA-BFDC-BD7FDDAC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C5C5C-574E-E9A0-A108-5EFBB029F9A9}"/>
              </a:ext>
            </a:extLst>
          </p:cNvPr>
          <p:cNvSpPr txBox="1"/>
          <p:nvPr/>
        </p:nvSpPr>
        <p:spPr>
          <a:xfrm>
            <a:off x="526213" y="856762"/>
            <a:ext cx="81002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4-Fields + 1 Approach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allows us to holistically explore humanity across all time and space: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Archaeology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(our deep and recent past)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Sociocultural Anthropology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(living cultures)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Biological/Biophysical Anthropology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(human evolution and biology)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Linguistics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(language and communication)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Applied Anthropology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(using all four fields to solve real-world problems)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4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11D35-D32A-B49E-B49F-F1CB1F833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9F301175-6271-2375-67D2-BCF880AA3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8674520-662B-3A72-4402-0C916169B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E6EF9-48C4-53C7-B9E0-70D2BB28E893}"/>
              </a:ext>
            </a:extLst>
          </p:cNvPr>
          <p:cNvSpPr txBox="1"/>
          <p:nvPr/>
        </p:nvSpPr>
        <p:spPr>
          <a:xfrm>
            <a:off x="340746" y="549621"/>
            <a:ext cx="8100205" cy="577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Interdisciplinary Approaches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that support this 4-field +1 view, pulling from history, biology, sociology, psychology, fine arts, and more.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600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001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Information obtained primarily through participatory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fieldwork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 (living with and learning from people).</a:t>
            </a:r>
          </a:p>
          <a:p>
            <a:pPr marL="8001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Written reports emphasizing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Ethnography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 (rich, detailed description)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Ethnology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 (cross-cultural analysis and explanation).</a:t>
            </a:r>
          </a:p>
          <a:p>
            <a:pPr marL="8001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And tying all of this together is our overarching concept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"Culture"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600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 the shared, learned behavior and ideas that act as the single most essential concept for understanding the patterns and differences we see across human groups.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172663-7042-82A2-D7E1-09C4BEFB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obtained primarily through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participatory fieldwork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(living with and learning from people).</a:t>
            </a:r>
            <a:endParaRPr kumimoji="0" lang="en-US" altLang="en-US" sz="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8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205A329-7CCD-4329-8205-4F9235E8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3" y="281384"/>
            <a:ext cx="7315200" cy="6276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F8F966-0139-494B-B63A-DC550E1B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4" y="2740374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Course Outline in a Nutshell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37016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205A329-7CCD-4329-8205-4F9235E8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3" y="281384"/>
            <a:ext cx="7315200" cy="62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78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20516</TotalTime>
  <Words>853</Words>
  <Application>Microsoft Office PowerPoint</Application>
  <PresentationFormat>On-screen Show (4:3)</PresentationFormat>
  <Paragraphs>168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Default Design</vt:lpstr>
      <vt:lpstr>1_Default Design</vt:lpstr>
      <vt:lpstr>22_Default Design</vt:lpstr>
      <vt:lpstr>19_Default Design</vt:lpstr>
      <vt:lpstr>47_Default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1196</cp:revision>
  <cp:lastPrinted>2000-04-06T19:51:41Z</cp:lastPrinted>
  <dcterms:created xsi:type="dcterms:W3CDTF">2000-03-27T15:46:35Z</dcterms:created>
  <dcterms:modified xsi:type="dcterms:W3CDTF">2025-12-30T19:57:21Z</dcterms:modified>
</cp:coreProperties>
</file>