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7" r:id="rId5"/>
    <p:sldMasterId id="2147483805" r:id="rId6"/>
    <p:sldMasterId id="2147483817" r:id="rId7"/>
    <p:sldMasterId id="2147483829" r:id="rId8"/>
    <p:sldMasterId id="2147483841" r:id="rId9"/>
    <p:sldMasterId id="2147483854" r:id="rId10"/>
    <p:sldMasterId id="2147483878" r:id="rId11"/>
  </p:sldMasterIdLst>
  <p:notesMasterIdLst>
    <p:notesMasterId r:id="rId55"/>
  </p:notesMasterIdLst>
  <p:sldIdLst>
    <p:sldId id="1001" r:id="rId12"/>
    <p:sldId id="2130" r:id="rId13"/>
    <p:sldId id="317" r:id="rId14"/>
    <p:sldId id="318" r:id="rId15"/>
    <p:sldId id="319" r:id="rId16"/>
    <p:sldId id="294" r:id="rId17"/>
    <p:sldId id="320" r:id="rId18"/>
    <p:sldId id="301" r:id="rId19"/>
    <p:sldId id="298" r:id="rId20"/>
    <p:sldId id="307" r:id="rId21"/>
    <p:sldId id="297" r:id="rId22"/>
    <p:sldId id="305" r:id="rId23"/>
    <p:sldId id="302" r:id="rId24"/>
    <p:sldId id="300" r:id="rId25"/>
    <p:sldId id="322" r:id="rId26"/>
    <p:sldId id="270" r:id="rId27"/>
    <p:sldId id="304" r:id="rId28"/>
    <p:sldId id="306" r:id="rId29"/>
    <p:sldId id="323" r:id="rId30"/>
    <p:sldId id="324" r:id="rId31"/>
    <p:sldId id="325" r:id="rId32"/>
    <p:sldId id="326" r:id="rId33"/>
    <p:sldId id="327" r:id="rId34"/>
    <p:sldId id="308" r:id="rId35"/>
    <p:sldId id="329" r:id="rId36"/>
    <p:sldId id="296" r:id="rId37"/>
    <p:sldId id="328" r:id="rId38"/>
    <p:sldId id="330" r:id="rId39"/>
    <p:sldId id="331" r:id="rId40"/>
    <p:sldId id="276" r:id="rId41"/>
    <p:sldId id="332" r:id="rId42"/>
    <p:sldId id="333" r:id="rId43"/>
    <p:sldId id="334" r:id="rId44"/>
    <p:sldId id="335" r:id="rId45"/>
    <p:sldId id="280" r:id="rId46"/>
    <p:sldId id="336" r:id="rId47"/>
    <p:sldId id="337" r:id="rId48"/>
    <p:sldId id="338" r:id="rId49"/>
    <p:sldId id="341" r:id="rId50"/>
    <p:sldId id="342" r:id="rId51"/>
    <p:sldId id="340" r:id="rId52"/>
    <p:sldId id="2129" r:id="rId53"/>
    <p:sldId id="213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322B"/>
    <a:srgbClr val="C3E5E3"/>
    <a:srgbClr val="BCC6C3"/>
    <a:srgbClr val="D79694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924" y="8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-11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25591-4F73-4794-97FA-896F7110FDA4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09E19-5882-4465-9E3A-E30FBB2F0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0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80B47E-3FCC-44E3-AAA0-59D650A4BF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182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73E19-1F5F-42C4-B07A-113BAEAE15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84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hangingPunct="0"/>
            <a:fld id="{457BDED5-A76D-402F-83E7-88029F8B612E}" type="slidenum">
              <a:rPr kumimoji="1" lang="en-US" i="1">
                <a:solidFill>
                  <a:srgbClr val="FF0000"/>
                </a:solidFill>
              </a:rPr>
              <a:pPr eaLnBrk="0" hangingPunct="0"/>
              <a:t>24</a:t>
            </a:fld>
            <a:endParaRPr kumimoji="1"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7BDED5-A76D-402F-83E7-88029F8B612E}" type="slidenum">
              <a:rPr kumimoji="1" lang="en-US" sz="12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202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hangingPunct="0"/>
            <a:fld id="{457BDED5-A76D-402F-83E7-88029F8B612E}" type="slidenum">
              <a:rPr kumimoji="1" lang="en-US" i="1">
                <a:solidFill>
                  <a:srgbClr val="FF0000"/>
                </a:solidFill>
              </a:rPr>
              <a:pPr eaLnBrk="0" hangingPunct="0"/>
              <a:t>26</a:t>
            </a:fld>
            <a:endParaRPr kumimoji="1"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33A8F-7146-42B5-AB7A-738149B342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601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73E19-1F5F-42C4-B07A-113BAEAE15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73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73E19-1F5F-42C4-B07A-113BAEAE15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53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45E9B-4840-49B2-BD6C-9FB670B49778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FB8B7-5515-4B3B-B766-8B227A3735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389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EC4ED6-EC59-40D5-92A9-C012183CF4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962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F6CE7-F802-402A-A7DF-DB7A8AB803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93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F6CE7-F802-402A-A7DF-DB7A8AB803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170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1B6D663A-7EB8-454C-837F-73526100B324}" type="slidenum">
              <a:rPr lang="en-US">
                <a:solidFill>
                  <a:srgbClr val="1F497D"/>
                </a:solidFill>
              </a:rPr>
              <a:pPr eaLnBrk="0" hangingPunct="0"/>
              <a:t>35</a:t>
            </a:fld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8F42-1D31-4F33-BE54-9812EDC5599E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9C1F-4F4A-49EF-90E8-C0284188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D5BE-C213-451D-928E-D7203ECB56B9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F731-890D-45B7-96FD-6A222A05B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0" y="274677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0715DFB-ACC6-4193-8816-95F7E233348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0533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6DD8E8-46B3-4A81-850D-1FE09E26E05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2563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30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6830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6830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56F2305C-EFBB-4248-93DF-764921DBD32C}" type="slidenum">
              <a:rPr lang="en-US" sz="1400" kern="1200"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pic>
        <p:nvPicPr>
          <p:cNvPr id="683015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878566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5E3210E8-C438-417C-9F38-5545343A32BA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12228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C8BB9CDA-2AF5-48B5-896F-C5883405BAFC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00418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5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C9A48D44-A8AC-4732-AB34-44B703AB3F41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31327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800E9C37-C876-4A0A-A18C-E2BF0CE35477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72237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00F44A9E-F785-4A43-98AB-CDA9FCF56C16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02310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D85A0CFA-F6D4-475D-9E85-FAFAEF463A5D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76752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8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D16F4D07-FA4F-4C0F-9340-6E8312FDF860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0747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D333-6D52-4C1B-A059-F4D5ED54DBC0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6E57-AE4F-49D6-91AB-D08398748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064826ED-A1C8-4B1D-8DAD-B7A58CDBC0E7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193495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EA4665E0-5AE3-491C-AD0E-C5E7530375F7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15768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17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7BF5FC4D-F580-4C47-A8F9-C272A93D9D40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51651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4E32-63CC-48DF-9361-FA5E4BC4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034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39F2-22FB-435D-8BA3-09FA7B2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174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BD1-22D8-4C80-BD46-79924F7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191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FCEF-B8D5-4468-A51E-0740AB27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654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24F6-B620-4AC4-9478-7FD18131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258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C6D-E7EE-4178-AE0F-20687D11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579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2CC9-0DCA-4AFA-A602-20A24AD5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76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3F2E1-E796-4F9E-B858-10ABA6F78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5D57-BA86-4120-A4EF-0377F2C8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8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2493-CE95-4811-A533-35CBD7E8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022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6A5-F8E2-4D0D-BA52-891E00FF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669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7CDB-3C38-4149-B78B-FC145E08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4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04D85-ED66-419B-B3DA-B9995BD94B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CDFCF-D260-450B-B688-36CA775417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0D4D0-9938-4CB7-A244-FF5500B9E0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646A-C54D-4883-BFDA-FB07939565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C7D56-49EB-4155-A897-D61B6BF690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7FB41-5A9C-4FB2-BF69-E2A795377E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12103-DFD8-4530-A495-9FDB733C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6DF6-8820-42B8-861D-C2B3ACD2E617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5FDD7-3161-4B5F-A567-539396D76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FB7EA-9CA3-4EDA-BF2D-4DB0380404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214AA-33CF-4D9D-AD11-60F06EA47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713C6-2E2B-48A0-82C9-4B9E48C412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D6AB0-5C83-4F2B-AB18-EC592387F5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91698-91DE-46D5-9C42-B81D146479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8CECB-07B5-4415-BDFD-2878ACCFE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2238D-96A3-4569-8034-8AD6DDCB1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EC121-CA18-4F79-AB51-DC5358AE3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8A0A-19C0-4706-A2E0-85A41D2113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F8D3E-CA93-4F8E-86CB-F3DB1AB0E4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4BBFE-57D6-41F4-A43F-F4062DFAB867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65651-F76A-46AA-98D8-B01E869E7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69D0C-5BFD-4FB0-9B3F-EF7E002D3C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E279-D31A-440E-8887-5ED7204EF9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95D5E-01E8-46AC-9A4B-61441DFFA5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2705-77F0-48FC-B05E-1131931D3D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4752D-F315-4D05-9E38-9048B95E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B7702-71E6-4C71-A203-D2D42214CF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3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8EED0-3EEF-4938-AB9E-284870E9F6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531-68A7-475D-8CC2-11F04B0D4A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3971F-FF4D-403D-B7FB-1AEEBF10C3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AEC95-DE53-4342-9B72-74A86EA5C1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848C6-D9AB-409F-8A9D-8861745167CA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C6DF1-E72F-4292-8000-A20296122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1DFF3-14AE-49A6-9E9C-19D478F09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8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45596-228A-43DC-A116-4DC807242C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FC27A-E2F7-4489-9597-B25A4D8544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4F877-635B-4186-8A63-77308B676D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0" y="274677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15DFB-ACC6-4193-8816-95F7E23334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6DD8E8-46B3-4A81-850D-1FE09E26E0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282B9-A2F7-4E07-85A2-514D5F463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3"/>
            <a:ext cx="7315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92249-749F-4F40-AE0E-4FEE6F333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83589-1B39-4FD9-9032-A305D7548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6F62-B596-492B-A95E-8612C69B585C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689D3-AAE2-4D79-B1D0-9580B1AB0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74AA6-361E-49E8-9D04-AA3685A5E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59AE-06B4-4882-BDB3-C8FA963E9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5F63-DD4C-4812-8831-229CF3001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03C2-9D6C-4F16-B8E8-AAE12415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22173-7F01-445A-8A75-9279A32B4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56F05-E73A-4331-97A2-55D13A9B4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9197-4C57-46D6-8D8E-DCB86F026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424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275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3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600D-73BD-4B3B-BED9-64DEA1B8EDB0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0FC9-DC99-45BF-A8C2-075F7435B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17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021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0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95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649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542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762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301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F13F2E1-E796-4F9E-B858-10ABA6F782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0332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E004D85-ED66-419B-B3DA-B9995BD94B3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2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E6DC0-0970-40B6-9005-B2CD9686F8A7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9A60-0DF2-4C35-9325-6252E4B73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A4CDFCF-D260-450B-B688-36CA7754175C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817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A30D4D0-9938-4CB7-A244-FF5500B9E05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3426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43B646A-C54D-4883-BFDA-FB079395659C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3361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19C7D56-49EB-4155-A897-D61B6BF6901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036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CE7FB41-5A9C-4FB2-BF69-E2A795377EF5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4628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C412103-DFD8-4530-A495-9FDB733CB2A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589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55FB7EA-9CA3-4EDA-BF2D-4DB03804042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5970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CB214AA-33CF-4D9D-AD11-60F06EA47BB5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53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D7713C6-2E2B-48A0-82C9-4B9E48C41293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6688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20D6AB0-5C83-4F2B-AB18-EC592387F5D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83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A145-B89C-427F-99AE-310FB3C90C6A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DDC3C-6015-4C4B-A891-24AA13590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8B91698-91DE-46D5-9C42-B81D146479B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9595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A48CECB-07B5-4415-BDFD-2878ACCFE28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6651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8B2238D-96A3-4569-8034-8AD6DDCB126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9479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7DEC121-CA18-4F79-AB51-DC5358AE37E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568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1B88A0A-19C0-4706-A2E0-85A41D21134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6430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1BF8D3E-CA93-4F8E-86CB-F3DB1AB0E41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769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1769D0C-5BFD-4FB0-9B3F-EF7E002D3C2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4559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22E279-D31A-440E-8887-5ED7204EF99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8773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BA95D5E-01E8-46AC-9A4B-61441DFFA5E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3755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F422705-77F0-48FC-B05E-1131931D3D4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1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3E8D-67BC-44D0-A0CD-2FABAD1C3086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6E00-3739-489B-8B93-44C98D234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084752D-F315-4D05-9E38-9048B95E4A2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373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1BB7702-71E6-4C71-A203-D2D42214CFA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5413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3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FB8EED0-3EEF-4938-AB9E-284870E9F69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7882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0B30531-68A7-475D-8CC2-11F04B0D4A9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9352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853971F-FF4D-403D-B7FB-1AEEBF10C32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2304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81AEC95-DE53-4342-9B72-74A86EA5C17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6667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891DFF3-14AE-49A6-9E9C-19D478F0938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4628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8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A945596-228A-43DC-A116-4DC807242C0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4698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95FC27A-E2F7-4489-9597-B25A4D85443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9494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C74F877-635B-4186-8A63-77308B676DD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36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22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0935732-51FF-499B-AD05-95F6BD456C98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3DEDBBD-D163-4FDD-A3B9-47CC351D0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 i="0">
                <a:solidFill>
                  <a:schemeClr val="bg2"/>
                </a:solidFill>
              </a:defRPr>
            </a:lvl1pPr>
          </a:lstStyle>
          <a:p>
            <a:pPr rtl="0" eaLnBrk="0" fontAlgn="base" hangingPunct="0">
              <a:spcAft>
                <a:spcPct val="0"/>
              </a:spcAft>
            </a:pPr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8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 i="0">
                <a:solidFill>
                  <a:schemeClr val="bg2"/>
                </a:solidFill>
              </a:defRPr>
            </a:lvl1pPr>
          </a:lstStyle>
          <a:p>
            <a:pPr algn="ctr" rtl="0" eaLnBrk="0" fontAlgn="base" hangingPunct="0">
              <a:spcAft>
                <a:spcPct val="0"/>
              </a:spcAft>
            </a:pPr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8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 i="0">
                <a:solidFill>
                  <a:schemeClr val="bg2"/>
                </a:solidFill>
              </a:defRPr>
            </a:lvl1pPr>
          </a:lstStyle>
          <a:p>
            <a:pPr rtl="0" eaLnBrk="0" fontAlgn="base" hangingPunct="0">
              <a:spcAft>
                <a:spcPct val="0"/>
              </a:spcAft>
            </a:pPr>
            <a:fld id="{3D7C006B-E328-4E71-9A32-3EE2381AC038}" type="slidenum">
              <a:rPr lang="en-US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rtl="0" eaLnBrk="0" fontAlgn="base" hangingPunct="0"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681991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8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59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03666-DA0D-4712-BFE9-739D4BB7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5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B0445-E051-40FA-B98B-4D97748C6A1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04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04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04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90C9EA-F4F7-4A5D-B89F-367D38D5E69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9C9D1D-2223-42A1-887A-978BE446210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7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7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7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58864-D63E-4798-AD17-7995935644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7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3FCB0445-E051-40FA-B98B-4D97748C6A15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04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04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04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B90C9EA-F4F7-4A5D-B89F-367D38D5E69F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97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F79C9D1D-2223-42A1-887A-978BE446210B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55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tionalgeographic.com/news/2006/11/061109-teeth-die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wise.com/articles/view/549004/?sc=rss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ekalert.org/pub_releases/2006-11/uou-abf110306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inafrica.co.za/2001/december/hominids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aily.com/releases/2009/07/090714103526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science/2010/06/first-fish-di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culture/2009/dec/20/stonehenge-animal-bones-solstice-feas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content/97/13/7663.ful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tionalgeographic.com/news/2007/11/071112-chocolat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science/nature/7132794.s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aily.com/releases/2009/02/090212150822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tionalgeographic.com/news/2002/04/0411_020411_africacattle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www.sciencedaily.com/releases/2010/04/100402110131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5.xml"/><Relationship Id="rId4" Type="http://schemas.openxmlformats.org/officeDocument/2006/relationships/hyperlink" Target="http://news.bbc.co.uk/2/hi/science/nature/7132794.s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science/nature/7132794.s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science/nature/7132794.s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mes.com/news/nationworld/nation/la-sci-evolution11dec11,1,2206745.story?coll=la-headlines-nation&amp;ctrack=2&amp;cset=tru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mes.com/news/nationworld/nation/la-sci-evolution11dec11,1,2206745.story?coll=la-headlines-nation&amp;ctrack=2&amp;cset=tru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mes.com/news/nationworld/nation/la-sci-evolution11dec11,1,2206745.story?coll=la-headlines-nation&amp;ctrack=2&amp;cset=tru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mes.com/news/nationworld/nation/la-sci-evolution11dec11,1,2206745.story?coll=la-headlines-nation&amp;ctrack=2&amp;cset=tru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mes.com/news/nationworld/nation/la-sci-evolution11dec11,1,2206745.story?coll=la-headlines-nation&amp;ctrack=2&amp;cset=tru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.umn.edu/cla/faculty/troufs/anth1602/pcdiet.html#titl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aily.com/releases/2009/02/090212150838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nbc.msn.com/id/2800061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aily.com/releases/2008/12/081201200121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FB2B3-F39A-D341-8836-E8B2B30F7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104B36-39CF-40D9-43DE-7D8593752F0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6416DA-6FAE-54B7-9A33-9DA26992EE3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  <a:solidFill>
            <a:srgbClr val="C3E5E3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2B845B-97F9-D982-0D77-79CB5BAB8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3" y="2551093"/>
            <a:ext cx="6534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 your up/down arrow keys and/or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D1136B6-81CE-A37E-CBBD-89FB9393C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60198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878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415539" y="6535579"/>
            <a:ext cx="43252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hlinkClick r:id="rId3"/>
              </a:rPr>
              <a:t>http://news.nationalgeographic.com/news/2006/11/061109-teeth-diet.html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906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1704165" y="1966687"/>
            <a:ext cx="3927378" cy="798285"/>
          </a:xfrm>
          <a:custGeom>
            <a:avLst/>
            <a:gdLst>
              <a:gd name="connsiteX0" fmla="*/ 1140635 w 3927378"/>
              <a:gd name="connsiteY0" fmla="*/ 754742 h 798285"/>
              <a:gd name="connsiteX1" fmla="*/ 1547035 w 3927378"/>
              <a:gd name="connsiteY1" fmla="*/ 783771 h 798285"/>
              <a:gd name="connsiteX2" fmla="*/ 1590578 w 3927378"/>
              <a:gd name="connsiteY2" fmla="*/ 798285 h 798285"/>
              <a:gd name="connsiteX3" fmla="*/ 1938921 w 3927378"/>
              <a:gd name="connsiteY3" fmla="*/ 783771 h 798285"/>
              <a:gd name="connsiteX4" fmla="*/ 1982464 w 3927378"/>
              <a:gd name="connsiteY4" fmla="*/ 769257 h 798285"/>
              <a:gd name="connsiteX5" fmla="*/ 2142121 w 3927378"/>
              <a:gd name="connsiteY5" fmla="*/ 754742 h 798285"/>
              <a:gd name="connsiteX6" fmla="*/ 2301778 w 3927378"/>
              <a:gd name="connsiteY6" fmla="*/ 725714 h 798285"/>
              <a:gd name="connsiteX7" fmla="*/ 3448406 w 3927378"/>
              <a:gd name="connsiteY7" fmla="*/ 711200 h 798285"/>
              <a:gd name="connsiteX8" fmla="*/ 3622578 w 3927378"/>
              <a:gd name="connsiteY8" fmla="*/ 682171 h 798285"/>
              <a:gd name="connsiteX9" fmla="*/ 3695149 w 3927378"/>
              <a:gd name="connsiteY9" fmla="*/ 667657 h 798285"/>
              <a:gd name="connsiteX10" fmla="*/ 3811264 w 3927378"/>
              <a:gd name="connsiteY10" fmla="*/ 653142 h 798285"/>
              <a:gd name="connsiteX11" fmla="*/ 3869321 w 3927378"/>
              <a:gd name="connsiteY11" fmla="*/ 566057 h 798285"/>
              <a:gd name="connsiteX12" fmla="*/ 3898349 w 3927378"/>
              <a:gd name="connsiteY12" fmla="*/ 522514 h 798285"/>
              <a:gd name="connsiteX13" fmla="*/ 3927378 w 3927378"/>
              <a:gd name="connsiteY13" fmla="*/ 420914 h 798285"/>
              <a:gd name="connsiteX14" fmla="*/ 3898349 w 3927378"/>
              <a:gd name="connsiteY14" fmla="*/ 275771 h 798285"/>
              <a:gd name="connsiteX15" fmla="*/ 3854806 w 3927378"/>
              <a:gd name="connsiteY15" fmla="*/ 232228 h 798285"/>
              <a:gd name="connsiteX16" fmla="*/ 3753206 w 3927378"/>
              <a:gd name="connsiteY16" fmla="*/ 203200 h 798285"/>
              <a:gd name="connsiteX17" fmla="*/ 3666121 w 3927378"/>
              <a:gd name="connsiteY17" fmla="*/ 174171 h 798285"/>
              <a:gd name="connsiteX18" fmla="*/ 3564521 w 3927378"/>
              <a:gd name="connsiteY18" fmla="*/ 145142 h 798285"/>
              <a:gd name="connsiteX19" fmla="*/ 3477435 w 3927378"/>
              <a:gd name="connsiteY19" fmla="*/ 116114 h 798285"/>
              <a:gd name="connsiteX20" fmla="*/ 3390349 w 3927378"/>
              <a:gd name="connsiteY20" fmla="*/ 87085 h 798285"/>
              <a:gd name="connsiteX21" fmla="*/ 3288749 w 3927378"/>
              <a:gd name="connsiteY21" fmla="*/ 43542 h 798285"/>
              <a:gd name="connsiteX22" fmla="*/ 2969435 w 3927378"/>
              <a:gd name="connsiteY22" fmla="*/ 29028 h 798285"/>
              <a:gd name="connsiteX23" fmla="*/ 2780749 w 3927378"/>
              <a:gd name="connsiteY23" fmla="*/ 0 h 798285"/>
              <a:gd name="connsiteX24" fmla="*/ 647149 w 3927378"/>
              <a:gd name="connsiteY24" fmla="*/ 14514 h 798285"/>
              <a:gd name="connsiteX25" fmla="*/ 414921 w 3927378"/>
              <a:gd name="connsiteY25" fmla="*/ 58057 h 798285"/>
              <a:gd name="connsiteX26" fmla="*/ 327835 w 3927378"/>
              <a:gd name="connsiteY26" fmla="*/ 87085 h 798285"/>
              <a:gd name="connsiteX27" fmla="*/ 240749 w 3927378"/>
              <a:gd name="connsiteY27" fmla="*/ 145142 h 798285"/>
              <a:gd name="connsiteX28" fmla="*/ 197206 w 3927378"/>
              <a:gd name="connsiteY28" fmla="*/ 174171 h 798285"/>
              <a:gd name="connsiteX29" fmla="*/ 110121 w 3927378"/>
              <a:gd name="connsiteY29" fmla="*/ 261257 h 798285"/>
              <a:gd name="connsiteX30" fmla="*/ 66578 w 3927378"/>
              <a:gd name="connsiteY30" fmla="*/ 304800 h 798285"/>
              <a:gd name="connsiteX31" fmla="*/ 37549 w 3927378"/>
              <a:gd name="connsiteY31" fmla="*/ 348342 h 798285"/>
              <a:gd name="connsiteX32" fmla="*/ 23035 w 3927378"/>
              <a:gd name="connsiteY32" fmla="*/ 624114 h 798285"/>
              <a:gd name="connsiteX33" fmla="*/ 66578 w 3927378"/>
              <a:gd name="connsiteY33" fmla="*/ 653142 h 798285"/>
              <a:gd name="connsiteX34" fmla="*/ 168178 w 3927378"/>
              <a:gd name="connsiteY34" fmla="*/ 696685 h 798285"/>
              <a:gd name="connsiteX35" fmla="*/ 284292 w 3927378"/>
              <a:gd name="connsiteY35" fmla="*/ 725714 h 798285"/>
              <a:gd name="connsiteX36" fmla="*/ 327835 w 3927378"/>
              <a:gd name="connsiteY36" fmla="*/ 740228 h 798285"/>
              <a:gd name="connsiteX37" fmla="*/ 1097092 w 3927378"/>
              <a:gd name="connsiteY37" fmla="*/ 754742 h 798285"/>
              <a:gd name="connsiteX38" fmla="*/ 1140635 w 3927378"/>
              <a:gd name="connsiteY38" fmla="*/ 754742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27378" h="798285">
                <a:moveTo>
                  <a:pt x="1140635" y="754742"/>
                </a:moveTo>
                <a:cubicBezTo>
                  <a:pt x="1270663" y="760653"/>
                  <a:pt x="1415253" y="754487"/>
                  <a:pt x="1547035" y="783771"/>
                </a:cubicBezTo>
                <a:cubicBezTo>
                  <a:pt x="1561970" y="787090"/>
                  <a:pt x="1576064" y="793447"/>
                  <a:pt x="1590578" y="798285"/>
                </a:cubicBezTo>
                <a:cubicBezTo>
                  <a:pt x="1706692" y="793447"/>
                  <a:pt x="1823023" y="792356"/>
                  <a:pt x="1938921" y="783771"/>
                </a:cubicBezTo>
                <a:cubicBezTo>
                  <a:pt x="1954179" y="782641"/>
                  <a:pt x="1967318" y="771421"/>
                  <a:pt x="1982464" y="769257"/>
                </a:cubicBezTo>
                <a:cubicBezTo>
                  <a:pt x="2035365" y="761700"/>
                  <a:pt x="2088902" y="759580"/>
                  <a:pt x="2142121" y="754742"/>
                </a:cubicBezTo>
                <a:cubicBezTo>
                  <a:pt x="2167793" y="749608"/>
                  <a:pt x="2280731" y="726209"/>
                  <a:pt x="2301778" y="725714"/>
                </a:cubicBezTo>
                <a:cubicBezTo>
                  <a:pt x="2683912" y="716723"/>
                  <a:pt x="3066197" y="716038"/>
                  <a:pt x="3448406" y="711200"/>
                </a:cubicBezTo>
                <a:cubicBezTo>
                  <a:pt x="3506463" y="701524"/>
                  <a:pt x="3564863" y="693714"/>
                  <a:pt x="3622578" y="682171"/>
                </a:cubicBezTo>
                <a:cubicBezTo>
                  <a:pt x="3646768" y="677333"/>
                  <a:pt x="3670766" y="671408"/>
                  <a:pt x="3695149" y="667657"/>
                </a:cubicBezTo>
                <a:cubicBezTo>
                  <a:pt x="3733702" y="661726"/>
                  <a:pt x="3772559" y="657980"/>
                  <a:pt x="3811264" y="653142"/>
                </a:cubicBezTo>
                <a:lnTo>
                  <a:pt x="3869321" y="566057"/>
                </a:lnTo>
                <a:cubicBezTo>
                  <a:pt x="3878997" y="551543"/>
                  <a:pt x="3892833" y="539063"/>
                  <a:pt x="3898349" y="522514"/>
                </a:cubicBezTo>
                <a:cubicBezTo>
                  <a:pt x="3919172" y="460047"/>
                  <a:pt x="3909153" y="493814"/>
                  <a:pt x="3927378" y="420914"/>
                </a:cubicBezTo>
                <a:cubicBezTo>
                  <a:pt x="3917702" y="372533"/>
                  <a:pt x="3916061" y="321821"/>
                  <a:pt x="3898349" y="275771"/>
                </a:cubicBezTo>
                <a:cubicBezTo>
                  <a:pt x="3890980" y="256613"/>
                  <a:pt x="3871885" y="243614"/>
                  <a:pt x="3854806" y="232228"/>
                </a:cubicBezTo>
                <a:cubicBezTo>
                  <a:pt x="3841502" y="223359"/>
                  <a:pt x="3762004" y="205839"/>
                  <a:pt x="3753206" y="203200"/>
                </a:cubicBezTo>
                <a:cubicBezTo>
                  <a:pt x="3723898" y="194408"/>
                  <a:pt x="3695149" y="183847"/>
                  <a:pt x="3666121" y="174171"/>
                </a:cubicBezTo>
                <a:cubicBezTo>
                  <a:pt x="3519831" y="125407"/>
                  <a:pt x="3746712" y="199799"/>
                  <a:pt x="3564521" y="145142"/>
                </a:cubicBezTo>
                <a:cubicBezTo>
                  <a:pt x="3535213" y="136349"/>
                  <a:pt x="3506464" y="125790"/>
                  <a:pt x="3477435" y="116114"/>
                </a:cubicBezTo>
                <a:cubicBezTo>
                  <a:pt x="3477430" y="116112"/>
                  <a:pt x="3390353" y="87088"/>
                  <a:pt x="3390349" y="87085"/>
                </a:cubicBezTo>
                <a:cubicBezTo>
                  <a:pt x="3349453" y="59821"/>
                  <a:pt x="3341722" y="47617"/>
                  <a:pt x="3288749" y="43542"/>
                </a:cubicBezTo>
                <a:cubicBezTo>
                  <a:pt x="3182515" y="35370"/>
                  <a:pt x="3075873" y="33866"/>
                  <a:pt x="2969435" y="29028"/>
                </a:cubicBezTo>
                <a:cubicBezTo>
                  <a:pt x="2899322" y="11500"/>
                  <a:pt x="2864335" y="0"/>
                  <a:pt x="2780749" y="0"/>
                </a:cubicBezTo>
                <a:lnTo>
                  <a:pt x="647149" y="14514"/>
                </a:lnTo>
                <a:cubicBezTo>
                  <a:pt x="551648" y="26451"/>
                  <a:pt x="507301" y="27264"/>
                  <a:pt x="414921" y="58057"/>
                </a:cubicBezTo>
                <a:lnTo>
                  <a:pt x="327835" y="87085"/>
                </a:lnTo>
                <a:lnTo>
                  <a:pt x="240749" y="145142"/>
                </a:lnTo>
                <a:cubicBezTo>
                  <a:pt x="226235" y="154818"/>
                  <a:pt x="209541" y="161836"/>
                  <a:pt x="197206" y="174171"/>
                </a:cubicBezTo>
                <a:lnTo>
                  <a:pt x="110121" y="261257"/>
                </a:lnTo>
                <a:cubicBezTo>
                  <a:pt x="95607" y="275771"/>
                  <a:pt x="77964" y="287721"/>
                  <a:pt x="66578" y="304800"/>
                </a:cubicBezTo>
                <a:lnTo>
                  <a:pt x="37549" y="348342"/>
                </a:lnTo>
                <a:cubicBezTo>
                  <a:pt x="-219" y="461647"/>
                  <a:pt x="-16932" y="474239"/>
                  <a:pt x="23035" y="624114"/>
                </a:cubicBezTo>
                <a:cubicBezTo>
                  <a:pt x="27530" y="640969"/>
                  <a:pt x="51432" y="644487"/>
                  <a:pt x="66578" y="653142"/>
                </a:cubicBezTo>
                <a:cubicBezTo>
                  <a:pt x="102784" y="673831"/>
                  <a:pt x="129236" y="686064"/>
                  <a:pt x="168178" y="696685"/>
                </a:cubicBezTo>
                <a:cubicBezTo>
                  <a:pt x="206668" y="707182"/>
                  <a:pt x="246443" y="713098"/>
                  <a:pt x="284292" y="725714"/>
                </a:cubicBezTo>
                <a:cubicBezTo>
                  <a:pt x="298806" y="730552"/>
                  <a:pt x="312545" y="739682"/>
                  <a:pt x="327835" y="740228"/>
                </a:cubicBezTo>
                <a:cubicBezTo>
                  <a:pt x="584136" y="749381"/>
                  <a:pt x="840673" y="749904"/>
                  <a:pt x="1097092" y="754742"/>
                </a:cubicBezTo>
                <a:lnTo>
                  <a:pt x="1140635" y="754742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869158" y="6535579"/>
            <a:ext cx="33906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hlinkClick r:id="rId3"/>
              </a:rPr>
              <a:t>http://www.newswise.com/articles/view/549004/?sc=rssn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530" y="10287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 rot="10800000">
            <a:off x="1828800" y="2089694"/>
            <a:ext cx="3570344" cy="965925"/>
          </a:xfrm>
          <a:custGeom>
            <a:avLst/>
            <a:gdLst>
              <a:gd name="connsiteX0" fmla="*/ 1140635 w 3927378"/>
              <a:gd name="connsiteY0" fmla="*/ 754742 h 798285"/>
              <a:gd name="connsiteX1" fmla="*/ 1547035 w 3927378"/>
              <a:gd name="connsiteY1" fmla="*/ 783771 h 798285"/>
              <a:gd name="connsiteX2" fmla="*/ 1590578 w 3927378"/>
              <a:gd name="connsiteY2" fmla="*/ 798285 h 798285"/>
              <a:gd name="connsiteX3" fmla="*/ 1938921 w 3927378"/>
              <a:gd name="connsiteY3" fmla="*/ 783771 h 798285"/>
              <a:gd name="connsiteX4" fmla="*/ 1982464 w 3927378"/>
              <a:gd name="connsiteY4" fmla="*/ 769257 h 798285"/>
              <a:gd name="connsiteX5" fmla="*/ 2142121 w 3927378"/>
              <a:gd name="connsiteY5" fmla="*/ 754742 h 798285"/>
              <a:gd name="connsiteX6" fmla="*/ 2301778 w 3927378"/>
              <a:gd name="connsiteY6" fmla="*/ 725714 h 798285"/>
              <a:gd name="connsiteX7" fmla="*/ 3448406 w 3927378"/>
              <a:gd name="connsiteY7" fmla="*/ 711200 h 798285"/>
              <a:gd name="connsiteX8" fmla="*/ 3622578 w 3927378"/>
              <a:gd name="connsiteY8" fmla="*/ 682171 h 798285"/>
              <a:gd name="connsiteX9" fmla="*/ 3695149 w 3927378"/>
              <a:gd name="connsiteY9" fmla="*/ 667657 h 798285"/>
              <a:gd name="connsiteX10" fmla="*/ 3811264 w 3927378"/>
              <a:gd name="connsiteY10" fmla="*/ 653142 h 798285"/>
              <a:gd name="connsiteX11" fmla="*/ 3869321 w 3927378"/>
              <a:gd name="connsiteY11" fmla="*/ 566057 h 798285"/>
              <a:gd name="connsiteX12" fmla="*/ 3898349 w 3927378"/>
              <a:gd name="connsiteY12" fmla="*/ 522514 h 798285"/>
              <a:gd name="connsiteX13" fmla="*/ 3927378 w 3927378"/>
              <a:gd name="connsiteY13" fmla="*/ 420914 h 798285"/>
              <a:gd name="connsiteX14" fmla="*/ 3898349 w 3927378"/>
              <a:gd name="connsiteY14" fmla="*/ 275771 h 798285"/>
              <a:gd name="connsiteX15" fmla="*/ 3854806 w 3927378"/>
              <a:gd name="connsiteY15" fmla="*/ 232228 h 798285"/>
              <a:gd name="connsiteX16" fmla="*/ 3753206 w 3927378"/>
              <a:gd name="connsiteY16" fmla="*/ 203200 h 798285"/>
              <a:gd name="connsiteX17" fmla="*/ 3666121 w 3927378"/>
              <a:gd name="connsiteY17" fmla="*/ 174171 h 798285"/>
              <a:gd name="connsiteX18" fmla="*/ 3564521 w 3927378"/>
              <a:gd name="connsiteY18" fmla="*/ 145142 h 798285"/>
              <a:gd name="connsiteX19" fmla="*/ 3477435 w 3927378"/>
              <a:gd name="connsiteY19" fmla="*/ 116114 h 798285"/>
              <a:gd name="connsiteX20" fmla="*/ 3390349 w 3927378"/>
              <a:gd name="connsiteY20" fmla="*/ 87085 h 798285"/>
              <a:gd name="connsiteX21" fmla="*/ 3288749 w 3927378"/>
              <a:gd name="connsiteY21" fmla="*/ 43542 h 798285"/>
              <a:gd name="connsiteX22" fmla="*/ 2969435 w 3927378"/>
              <a:gd name="connsiteY22" fmla="*/ 29028 h 798285"/>
              <a:gd name="connsiteX23" fmla="*/ 2780749 w 3927378"/>
              <a:gd name="connsiteY23" fmla="*/ 0 h 798285"/>
              <a:gd name="connsiteX24" fmla="*/ 647149 w 3927378"/>
              <a:gd name="connsiteY24" fmla="*/ 14514 h 798285"/>
              <a:gd name="connsiteX25" fmla="*/ 414921 w 3927378"/>
              <a:gd name="connsiteY25" fmla="*/ 58057 h 798285"/>
              <a:gd name="connsiteX26" fmla="*/ 327835 w 3927378"/>
              <a:gd name="connsiteY26" fmla="*/ 87085 h 798285"/>
              <a:gd name="connsiteX27" fmla="*/ 240749 w 3927378"/>
              <a:gd name="connsiteY27" fmla="*/ 145142 h 798285"/>
              <a:gd name="connsiteX28" fmla="*/ 197206 w 3927378"/>
              <a:gd name="connsiteY28" fmla="*/ 174171 h 798285"/>
              <a:gd name="connsiteX29" fmla="*/ 110121 w 3927378"/>
              <a:gd name="connsiteY29" fmla="*/ 261257 h 798285"/>
              <a:gd name="connsiteX30" fmla="*/ 66578 w 3927378"/>
              <a:gd name="connsiteY30" fmla="*/ 304800 h 798285"/>
              <a:gd name="connsiteX31" fmla="*/ 37549 w 3927378"/>
              <a:gd name="connsiteY31" fmla="*/ 348342 h 798285"/>
              <a:gd name="connsiteX32" fmla="*/ 23035 w 3927378"/>
              <a:gd name="connsiteY32" fmla="*/ 624114 h 798285"/>
              <a:gd name="connsiteX33" fmla="*/ 66578 w 3927378"/>
              <a:gd name="connsiteY33" fmla="*/ 653142 h 798285"/>
              <a:gd name="connsiteX34" fmla="*/ 168178 w 3927378"/>
              <a:gd name="connsiteY34" fmla="*/ 696685 h 798285"/>
              <a:gd name="connsiteX35" fmla="*/ 284292 w 3927378"/>
              <a:gd name="connsiteY35" fmla="*/ 725714 h 798285"/>
              <a:gd name="connsiteX36" fmla="*/ 327835 w 3927378"/>
              <a:gd name="connsiteY36" fmla="*/ 740228 h 798285"/>
              <a:gd name="connsiteX37" fmla="*/ 1097092 w 3927378"/>
              <a:gd name="connsiteY37" fmla="*/ 754742 h 798285"/>
              <a:gd name="connsiteX38" fmla="*/ 1140635 w 3927378"/>
              <a:gd name="connsiteY38" fmla="*/ 754742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27378" h="798285">
                <a:moveTo>
                  <a:pt x="1140635" y="754742"/>
                </a:moveTo>
                <a:cubicBezTo>
                  <a:pt x="1270663" y="760653"/>
                  <a:pt x="1415253" y="754487"/>
                  <a:pt x="1547035" y="783771"/>
                </a:cubicBezTo>
                <a:cubicBezTo>
                  <a:pt x="1561970" y="787090"/>
                  <a:pt x="1576064" y="793447"/>
                  <a:pt x="1590578" y="798285"/>
                </a:cubicBezTo>
                <a:cubicBezTo>
                  <a:pt x="1706692" y="793447"/>
                  <a:pt x="1823023" y="792356"/>
                  <a:pt x="1938921" y="783771"/>
                </a:cubicBezTo>
                <a:cubicBezTo>
                  <a:pt x="1954179" y="782641"/>
                  <a:pt x="1967318" y="771421"/>
                  <a:pt x="1982464" y="769257"/>
                </a:cubicBezTo>
                <a:cubicBezTo>
                  <a:pt x="2035365" y="761700"/>
                  <a:pt x="2088902" y="759580"/>
                  <a:pt x="2142121" y="754742"/>
                </a:cubicBezTo>
                <a:cubicBezTo>
                  <a:pt x="2167793" y="749608"/>
                  <a:pt x="2280731" y="726209"/>
                  <a:pt x="2301778" y="725714"/>
                </a:cubicBezTo>
                <a:cubicBezTo>
                  <a:pt x="2683912" y="716723"/>
                  <a:pt x="3066197" y="716038"/>
                  <a:pt x="3448406" y="711200"/>
                </a:cubicBezTo>
                <a:cubicBezTo>
                  <a:pt x="3506463" y="701524"/>
                  <a:pt x="3564863" y="693714"/>
                  <a:pt x="3622578" y="682171"/>
                </a:cubicBezTo>
                <a:cubicBezTo>
                  <a:pt x="3646768" y="677333"/>
                  <a:pt x="3670766" y="671408"/>
                  <a:pt x="3695149" y="667657"/>
                </a:cubicBezTo>
                <a:cubicBezTo>
                  <a:pt x="3733702" y="661726"/>
                  <a:pt x="3772559" y="657980"/>
                  <a:pt x="3811264" y="653142"/>
                </a:cubicBezTo>
                <a:lnTo>
                  <a:pt x="3869321" y="566057"/>
                </a:lnTo>
                <a:cubicBezTo>
                  <a:pt x="3878997" y="551543"/>
                  <a:pt x="3892833" y="539063"/>
                  <a:pt x="3898349" y="522514"/>
                </a:cubicBezTo>
                <a:cubicBezTo>
                  <a:pt x="3919172" y="460047"/>
                  <a:pt x="3909153" y="493814"/>
                  <a:pt x="3927378" y="420914"/>
                </a:cubicBezTo>
                <a:cubicBezTo>
                  <a:pt x="3917702" y="372533"/>
                  <a:pt x="3916061" y="321821"/>
                  <a:pt x="3898349" y="275771"/>
                </a:cubicBezTo>
                <a:cubicBezTo>
                  <a:pt x="3890980" y="256613"/>
                  <a:pt x="3871885" y="243614"/>
                  <a:pt x="3854806" y="232228"/>
                </a:cubicBezTo>
                <a:cubicBezTo>
                  <a:pt x="3841502" y="223359"/>
                  <a:pt x="3762004" y="205839"/>
                  <a:pt x="3753206" y="203200"/>
                </a:cubicBezTo>
                <a:cubicBezTo>
                  <a:pt x="3723898" y="194408"/>
                  <a:pt x="3695149" y="183847"/>
                  <a:pt x="3666121" y="174171"/>
                </a:cubicBezTo>
                <a:cubicBezTo>
                  <a:pt x="3519831" y="125407"/>
                  <a:pt x="3746712" y="199799"/>
                  <a:pt x="3564521" y="145142"/>
                </a:cubicBezTo>
                <a:cubicBezTo>
                  <a:pt x="3535213" y="136349"/>
                  <a:pt x="3506464" y="125790"/>
                  <a:pt x="3477435" y="116114"/>
                </a:cubicBezTo>
                <a:cubicBezTo>
                  <a:pt x="3477430" y="116112"/>
                  <a:pt x="3390353" y="87088"/>
                  <a:pt x="3390349" y="87085"/>
                </a:cubicBezTo>
                <a:cubicBezTo>
                  <a:pt x="3349453" y="59821"/>
                  <a:pt x="3341722" y="47617"/>
                  <a:pt x="3288749" y="43542"/>
                </a:cubicBezTo>
                <a:cubicBezTo>
                  <a:pt x="3182515" y="35370"/>
                  <a:pt x="3075873" y="33866"/>
                  <a:pt x="2969435" y="29028"/>
                </a:cubicBezTo>
                <a:cubicBezTo>
                  <a:pt x="2899322" y="11500"/>
                  <a:pt x="2864335" y="0"/>
                  <a:pt x="2780749" y="0"/>
                </a:cubicBezTo>
                <a:lnTo>
                  <a:pt x="647149" y="14514"/>
                </a:lnTo>
                <a:cubicBezTo>
                  <a:pt x="551648" y="26451"/>
                  <a:pt x="507301" y="27264"/>
                  <a:pt x="414921" y="58057"/>
                </a:cubicBezTo>
                <a:lnTo>
                  <a:pt x="327835" y="87085"/>
                </a:lnTo>
                <a:lnTo>
                  <a:pt x="240749" y="145142"/>
                </a:lnTo>
                <a:cubicBezTo>
                  <a:pt x="226235" y="154818"/>
                  <a:pt x="209541" y="161836"/>
                  <a:pt x="197206" y="174171"/>
                </a:cubicBezTo>
                <a:lnTo>
                  <a:pt x="110121" y="261257"/>
                </a:lnTo>
                <a:cubicBezTo>
                  <a:pt x="95607" y="275771"/>
                  <a:pt x="77964" y="287721"/>
                  <a:pt x="66578" y="304800"/>
                </a:cubicBezTo>
                <a:lnTo>
                  <a:pt x="37549" y="348342"/>
                </a:lnTo>
                <a:cubicBezTo>
                  <a:pt x="-219" y="461647"/>
                  <a:pt x="-16932" y="474239"/>
                  <a:pt x="23035" y="624114"/>
                </a:cubicBezTo>
                <a:cubicBezTo>
                  <a:pt x="27530" y="640969"/>
                  <a:pt x="51432" y="644487"/>
                  <a:pt x="66578" y="653142"/>
                </a:cubicBezTo>
                <a:cubicBezTo>
                  <a:pt x="102784" y="673831"/>
                  <a:pt x="129236" y="686064"/>
                  <a:pt x="168178" y="696685"/>
                </a:cubicBezTo>
                <a:cubicBezTo>
                  <a:pt x="206668" y="707182"/>
                  <a:pt x="246443" y="713098"/>
                  <a:pt x="284292" y="725714"/>
                </a:cubicBezTo>
                <a:cubicBezTo>
                  <a:pt x="298806" y="730552"/>
                  <a:pt x="312545" y="739682"/>
                  <a:pt x="327835" y="740228"/>
                </a:cubicBezTo>
                <a:cubicBezTo>
                  <a:pt x="584136" y="749381"/>
                  <a:pt x="840673" y="749904"/>
                  <a:pt x="1097092" y="754742"/>
                </a:cubicBezTo>
                <a:lnTo>
                  <a:pt x="1140635" y="754742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548890" y="6538140"/>
            <a:ext cx="40414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hlinkClick r:id="rId3"/>
              </a:rPr>
              <a:t>http://www.eurekalert.org/pub_releases/2006-11/uou-abf110306.php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906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948358" y="2391559"/>
            <a:ext cx="4752128" cy="659740"/>
          </a:xfrm>
          <a:custGeom>
            <a:avLst/>
            <a:gdLst>
              <a:gd name="connsiteX0" fmla="*/ 1140635 w 3927378"/>
              <a:gd name="connsiteY0" fmla="*/ 754742 h 798285"/>
              <a:gd name="connsiteX1" fmla="*/ 1547035 w 3927378"/>
              <a:gd name="connsiteY1" fmla="*/ 783771 h 798285"/>
              <a:gd name="connsiteX2" fmla="*/ 1590578 w 3927378"/>
              <a:gd name="connsiteY2" fmla="*/ 798285 h 798285"/>
              <a:gd name="connsiteX3" fmla="*/ 1938921 w 3927378"/>
              <a:gd name="connsiteY3" fmla="*/ 783771 h 798285"/>
              <a:gd name="connsiteX4" fmla="*/ 1982464 w 3927378"/>
              <a:gd name="connsiteY4" fmla="*/ 769257 h 798285"/>
              <a:gd name="connsiteX5" fmla="*/ 2142121 w 3927378"/>
              <a:gd name="connsiteY5" fmla="*/ 754742 h 798285"/>
              <a:gd name="connsiteX6" fmla="*/ 2301778 w 3927378"/>
              <a:gd name="connsiteY6" fmla="*/ 725714 h 798285"/>
              <a:gd name="connsiteX7" fmla="*/ 3448406 w 3927378"/>
              <a:gd name="connsiteY7" fmla="*/ 711200 h 798285"/>
              <a:gd name="connsiteX8" fmla="*/ 3622578 w 3927378"/>
              <a:gd name="connsiteY8" fmla="*/ 682171 h 798285"/>
              <a:gd name="connsiteX9" fmla="*/ 3695149 w 3927378"/>
              <a:gd name="connsiteY9" fmla="*/ 667657 h 798285"/>
              <a:gd name="connsiteX10" fmla="*/ 3811264 w 3927378"/>
              <a:gd name="connsiteY10" fmla="*/ 653142 h 798285"/>
              <a:gd name="connsiteX11" fmla="*/ 3869321 w 3927378"/>
              <a:gd name="connsiteY11" fmla="*/ 566057 h 798285"/>
              <a:gd name="connsiteX12" fmla="*/ 3898349 w 3927378"/>
              <a:gd name="connsiteY12" fmla="*/ 522514 h 798285"/>
              <a:gd name="connsiteX13" fmla="*/ 3927378 w 3927378"/>
              <a:gd name="connsiteY13" fmla="*/ 420914 h 798285"/>
              <a:gd name="connsiteX14" fmla="*/ 3898349 w 3927378"/>
              <a:gd name="connsiteY14" fmla="*/ 275771 h 798285"/>
              <a:gd name="connsiteX15" fmla="*/ 3854806 w 3927378"/>
              <a:gd name="connsiteY15" fmla="*/ 232228 h 798285"/>
              <a:gd name="connsiteX16" fmla="*/ 3753206 w 3927378"/>
              <a:gd name="connsiteY16" fmla="*/ 203200 h 798285"/>
              <a:gd name="connsiteX17" fmla="*/ 3666121 w 3927378"/>
              <a:gd name="connsiteY17" fmla="*/ 174171 h 798285"/>
              <a:gd name="connsiteX18" fmla="*/ 3564521 w 3927378"/>
              <a:gd name="connsiteY18" fmla="*/ 145142 h 798285"/>
              <a:gd name="connsiteX19" fmla="*/ 3477435 w 3927378"/>
              <a:gd name="connsiteY19" fmla="*/ 116114 h 798285"/>
              <a:gd name="connsiteX20" fmla="*/ 3390349 w 3927378"/>
              <a:gd name="connsiteY20" fmla="*/ 87085 h 798285"/>
              <a:gd name="connsiteX21" fmla="*/ 3288749 w 3927378"/>
              <a:gd name="connsiteY21" fmla="*/ 43542 h 798285"/>
              <a:gd name="connsiteX22" fmla="*/ 2969435 w 3927378"/>
              <a:gd name="connsiteY22" fmla="*/ 29028 h 798285"/>
              <a:gd name="connsiteX23" fmla="*/ 2780749 w 3927378"/>
              <a:gd name="connsiteY23" fmla="*/ 0 h 798285"/>
              <a:gd name="connsiteX24" fmla="*/ 647149 w 3927378"/>
              <a:gd name="connsiteY24" fmla="*/ 14514 h 798285"/>
              <a:gd name="connsiteX25" fmla="*/ 414921 w 3927378"/>
              <a:gd name="connsiteY25" fmla="*/ 58057 h 798285"/>
              <a:gd name="connsiteX26" fmla="*/ 327835 w 3927378"/>
              <a:gd name="connsiteY26" fmla="*/ 87085 h 798285"/>
              <a:gd name="connsiteX27" fmla="*/ 240749 w 3927378"/>
              <a:gd name="connsiteY27" fmla="*/ 145142 h 798285"/>
              <a:gd name="connsiteX28" fmla="*/ 197206 w 3927378"/>
              <a:gd name="connsiteY28" fmla="*/ 174171 h 798285"/>
              <a:gd name="connsiteX29" fmla="*/ 110121 w 3927378"/>
              <a:gd name="connsiteY29" fmla="*/ 261257 h 798285"/>
              <a:gd name="connsiteX30" fmla="*/ 66578 w 3927378"/>
              <a:gd name="connsiteY30" fmla="*/ 304800 h 798285"/>
              <a:gd name="connsiteX31" fmla="*/ 37549 w 3927378"/>
              <a:gd name="connsiteY31" fmla="*/ 348342 h 798285"/>
              <a:gd name="connsiteX32" fmla="*/ 23035 w 3927378"/>
              <a:gd name="connsiteY32" fmla="*/ 624114 h 798285"/>
              <a:gd name="connsiteX33" fmla="*/ 66578 w 3927378"/>
              <a:gd name="connsiteY33" fmla="*/ 653142 h 798285"/>
              <a:gd name="connsiteX34" fmla="*/ 168178 w 3927378"/>
              <a:gd name="connsiteY34" fmla="*/ 696685 h 798285"/>
              <a:gd name="connsiteX35" fmla="*/ 284292 w 3927378"/>
              <a:gd name="connsiteY35" fmla="*/ 725714 h 798285"/>
              <a:gd name="connsiteX36" fmla="*/ 327835 w 3927378"/>
              <a:gd name="connsiteY36" fmla="*/ 740228 h 798285"/>
              <a:gd name="connsiteX37" fmla="*/ 1097092 w 3927378"/>
              <a:gd name="connsiteY37" fmla="*/ 754742 h 798285"/>
              <a:gd name="connsiteX38" fmla="*/ 1140635 w 3927378"/>
              <a:gd name="connsiteY38" fmla="*/ 754742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27378" h="798285">
                <a:moveTo>
                  <a:pt x="1140635" y="754742"/>
                </a:moveTo>
                <a:cubicBezTo>
                  <a:pt x="1270663" y="760653"/>
                  <a:pt x="1415253" y="754487"/>
                  <a:pt x="1547035" y="783771"/>
                </a:cubicBezTo>
                <a:cubicBezTo>
                  <a:pt x="1561970" y="787090"/>
                  <a:pt x="1576064" y="793447"/>
                  <a:pt x="1590578" y="798285"/>
                </a:cubicBezTo>
                <a:cubicBezTo>
                  <a:pt x="1706692" y="793447"/>
                  <a:pt x="1823023" y="792356"/>
                  <a:pt x="1938921" y="783771"/>
                </a:cubicBezTo>
                <a:cubicBezTo>
                  <a:pt x="1954179" y="782641"/>
                  <a:pt x="1967318" y="771421"/>
                  <a:pt x="1982464" y="769257"/>
                </a:cubicBezTo>
                <a:cubicBezTo>
                  <a:pt x="2035365" y="761700"/>
                  <a:pt x="2088902" y="759580"/>
                  <a:pt x="2142121" y="754742"/>
                </a:cubicBezTo>
                <a:cubicBezTo>
                  <a:pt x="2167793" y="749608"/>
                  <a:pt x="2280731" y="726209"/>
                  <a:pt x="2301778" y="725714"/>
                </a:cubicBezTo>
                <a:cubicBezTo>
                  <a:pt x="2683912" y="716723"/>
                  <a:pt x="3066197" y="716038"/>
                  <a:pt x="3448406" y="711200"/>
                </a:cubicBezTo>
                <a:cubicBezTo>
                  <a:pt x="3506463" y="701524"/>
                  <a:pt x="3564863" y="693714"/>
                  <a:pt x="3622578" y="682171"/>
                </a:cubicBezTo>
                <a:cubicBezTo>
                  <a:pt x="3646768" y="677333"/>
                  <a:pt x="3670766" y="671408"/>
                  <a:pt x="3695149" y="667657"/>
                </a:cubicBezTo>
                <a:cubicBezTo>
                  <a:pt x="3733702" y="661726"/>
                  <a:pt x="3772559" y="657980"/>
                  <a:pt x="3811264" y="653142"/>
                </a:cubicBezTo>
                <a:lnTo>
                  <a:pt x="3869321" y="566057"/>
                </a:lnTo>
                <a:cubicBezTo>
                  <a:pt x="3878997" y="551543"/>
                  <a:pt x="3892833" y="539063"/>
                  <a:pt x="3898349" y="522514"/>
                </a:cubicBezTo>
                <a:cubicBezTo>
                  <a:pt x="3919172" y="460047"/>
                  <a:pt x="3909153" y="493814"/>
                  <a:pt x="3927378" y="420914"/>
                </a:cubicBezTo>
                <a:cubicBezTo>
                  <a:pt x="3917702" y="372533"/>
                  <a:pt x="3916061" y="321821"/>
                  <a:pt x="3898349" y="275771"/>
                </a:cubicBezTo>
                <a:cubicBezTo>
                  <a:pt x="3890980" y="256613"/>
                  <a:pt x="3871885" y="243614"/>
                  <a:pt x="3854806" y="232228"/>
                </a:cubicBezTo>
                <a:cubicBezTo>
                  <a:pt x="3841502" y="223359"/>
                  <a:pt x="3762004" y="205839"/>
                  <a:pt x="3753206" y="203200"/>
                </a:cubicBezTo>
                <a:cubicBezTo>
                  <a:pt x="3723898" y="194408"/>
                  <a:pt x="3695149" y="183847"/>
                  <a:pt x="3666121" y="174171"/>
                </a:cubicBezTo>
                <a:cubicBezTo>
                  <a:pt x="3519831" y="125407"/>
                  <a:pt x="3746712" y="199799"/>
                  <a:pt x="3564521" y="145142"/>
                </a:cubicBezTo>
                <a:cubicBezTo>
                  <a:pt x="3535213" y="136349"/>
                  <a:pt x="3506464" y="125790"/>
                  <a:pt x="3477435" y="116114"/>
                </a:cubicBezTo>
                <a:cubicBezTo>
                  <a:pt x="3477430" y="116112"/>
                  <a:pt x="3390353" y="87088"/>
                  <a:pt x="3390349" y="87085"/>
                </a:cubicBezTo>
                <a:cubicBezTo>
                  <a:pt x="3349453" y="59821"/>
                  <a:pt x="3341722" y="47617"/>
                  <a:pt x="3288749" y="43542"/>
                </a:cubicBezTo>
                <a:cubicBezTo>
                  <a:pt x="3182515" y="35370"/>
                  <a:pt x="3075873" y="33866"/>
                  <a:pt x="2969435" y="29028"/>
                </a:cubicBezTo>
                <a:cubicBezTo>
                  <a:pt x="2899322" y="11500"/>
                  <a:pt x="2864335" y="0"/>
                  <a:pt x="2780749" y="0"/>
                </a:cubicBezTo>
                <a:lnTo>
                  <a:pt x="647149" y="14514"/>
                </a:lnTo>
                <a:cubicBezTo>
                  <a:pt x="551648" y="26451"/>
                  <a:pt x="507301" y="27264"/>
                  <a:pt x="414921" y="58057"/>
                </a:cubicBezTo>
                <a:lnTo>
                  <a:pt x="327835" y="87085"/>
                </a:lnTo>
                <a:lnTo>
                  <a:pt x="240749" y="145142"/>
                </a:lnTo>
                <a:cubicBezTo>
                  <a:pt x="226235" y="154818"/>
                  <a:pt x="209541" y="161836"/>
                  <a:pt x="197206" y="174171"/>
                </a:cubicBezTo>
                <a:lnTo>
                  <a:pt x="110121" y="261257"/>
                </a:lnTo>
                <a:cubicBezTo>
                  <a:pt x="95607" y="275771"/>
                  <a:pt x="77964" y="287721"/>
                  <a:pt x="66578" y="304800"/>
                </a:cubicBezTo>
                <a:lnTo>
                  <a:pt x="37549" y="348342"/>
                </a:lnTo>
                <a:cubicBezTo>
                  <a:pt x="-219" y="461647"/>
                  <a:pt x="-16932" y="474239"/>
                  <a:pt x="23035" y="624114"/>
                </a:cubicBezTo>
                <a:cubicBezTo>
                  <a:pt x="27530" y="640969"/>
                  <a:pt x="51432" y="644487"/>
                  <a:pt x="66578" y="653142"/>
                </a:cubicBezTo>
                <a:cubicBezTo>
                  <a:pt x="102784" y="673831"/>
                  <a:pt x="129236" y="686064"/>
                  <a:pt x="168178" y="696685"/>
                </a:cubicBezTo>
                <a:cubicBezTo>
                  <a:pt x="206668" y="707182"/>
                  <a:pt x="246443" y="713098"/>
                  <a:pt x="284292" y="725714"/>
                </a:cubicBezTo>
                <a:cubicBezTo>
                  <a:pt x="298806" y="730552"/>
                  <a:pt x="312545" y="739682"/>
                  <a:pt x="327835" y="740228"/>
                </a:cubicBezTo>
                <a:cubicBezTo>
                  <a:pt x="584136" y="749381"/>
                  <a:pt x="840673" y="749904"/>
                  <a:pt x="1097092" y="754742"/>
                </a:cubicBezTo>
                <a:lnTo>
                  <a:pt x="1140635" y="754742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719008" y="6459379"/>
            <a:ext cx="3716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hlinkClick r:id="rId3"/>
              </a:rPr>
              <a:t>http://www.scienceinafrica.co.za/2001/december/hominids.htm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906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 rot="10800000">
            <a:off x="2715472" y="2652485"/>
            <a:ext cx="4752128" cy="878114"/>
          </a:xfrm>
          <a:custGeom>
            <a:avLst/>
            <a:gdLst>
              <a:gd name="connsiteX0" fmla="*/ 1140635 w 3927378"/>
              <a:gd name="connsiteY0" fmla="*/ 754742 h 798285"/>
              <a:gd name="connsiteX1" fmla="*/ 1547035 w 3927378"/>
              <a:gd name="connsiteY1" fmla="*/ 783771 h 798285"/>
              <a:gd name="connsiteX2" fmla="*/ 1590578 w 3927378"/>
              <a:gd name="connsiteY2" fmla="*/ 798285 h 798285"/>
              <a:gd name="connsiteX3" fmla="*/ 1938921 w 3927378"/>
              <a:gd name="connsiteY3" fmla="*/ 783771 h 798285"/>
              <a:gd name="connsiteX4" fmla="*/ 1982464 w 3927378"/>
              <a:gd name="connsiteY4" fmla="*/ 769257 h 798285"/>
              <a:gd name="connsiteX5" fmla="*/ 2142121 w 3927378"/>
              <a:gd name="connsiteY5" fmla="*/ 754742 h 798285"/>
              <a:gd name="connsiteX6" fmla="*/ 2301778 w 3927378"/>
              <a:gd name="connsiteY6" fmla="*/ 725714 h 798285"/>
              <a:gd name="connsiteX7" fmla="*/ 3448406 w 3927378"/>
              <a:gd name="connsiteY7" fmla="*/ 711200 h 798285"/>
              <a:gd name="connsiteX8" fmla="*/ 3622578 w 3927378"/>
              <a:gd name="connsiteY8" fmla="*/ 682171 h 798285"/>
              <a:gd name="connsiteX9" fmla="*/ 3695149 w 3927378"/>
              <a:gd name="connsiteY9" fmla="*/ 667657 h 798285"/>
              <a:gd name="connsiteX10" fmla="*/ 3811264 w 3927378"/>
              <a:gd name="connsiteY10" fmla="*/ 653142 h 798285"/>
              <a:gd name="connsiteX11" fmla="*/ 3869321 w 3927378"/>
              <a:gd name="connsiteY11" fmla="*/ 566057 h 798285"/>
              <a:gd name="connsiteX12" fmla="*/ 3898349 w 3927378"/>
              <a:gd name="connsiteY12" fmla="*/ 522514 h 798285"/>
              <a:gd name="connsiteX13" fmla="*/ 3927378 w 3927378"/>
              <a:gd name="connsiteY13" fmla="*/ 420914 h 798285"/>
              <a:gd name="connsiteX14" fmla="*/ 3898349 w 3927378"/>
              <a:gd name="connsiteY14" fmla="*/ 275771 h 798285"/>
              <a:gd name="connsiteX15" fmla="*/ 3854806 w 3927378"/>
              <a:gd name="connsiteY15" fmla="*/ 232228 h 798285"/>
              <a:gd name="connsiteX16" fmla="*/ 3753206 w 3927378"/>
              <a:gd name="connsiteY16" fmla="*/ 203200 h 798285"/>
              <a:gd name="connsiteX17" fmla="*/ 3666121 w 3927378"/>
              <a:gd name="connsiteY17" fmla="*/ 174171 h 798285"/>
              <a:gd name="connsiteX18" fmla="*/ 3564521 w 3927378"/>
              <a:gd name="connsiteY18" fmla="*/ 145142 h 798285"/>
              <a:gd name="connsiteX19" fmla="*/ 3477435 w 3927378"/>
              <a:gd name="connsiteY19" fmla="*/ 116114 h 798285"/>
              <a:gd name="connsiteX20" fmla="*/ 3390349 w 3927378"/>
              <a:gd name="connsiteY20" fmla="*/ 87085 h 798285"/>
              <a:gd name="connsiteX21" fmla="*/ 3288749 w 3927378"/>
              <a:gd name="connsiteY21" fmla="*/ 43542 h 798285"/>
              <a:gd name="connsiteX22" fmla="*/ 2969435 w 3927378"/>
              <a:gd name="connsiteY22" fmla="*/ 29028 h 798285"/>
              <a:gd name="connsiteX23" fmla="*/ 2780749 w 3927378"/>
              <a:gd name="connsiteY23" fmla="*/ 0 h 798285"/>
              <a:gd name="connsiteX24" fmla="*/ 647149 w 3927378"/>
              <a:gd name="connsiteY24" fmla="*/ 14514 h 798285"/>
              <a:gd name="connsiteX25" fmla="*/ 414921 w 3927378"/>
              <a:gd name="connsiteY25" fmla="*/ 58057 h 798285"/>
              <a:gd name="connsiteX26" fmla="*/ 327835 w 3927378"/>
              <a:gd name="connsiteY26" fmla="*/ 87085 h 798285"/>
              <a:gd name="connsiteX27" fmla="*/ 240749 w 3927378"/>
              <a:gd name="connsiteY27" fmla="*/ 145142 h 798285"/>
              <a:gd name="connsiteX28" fmla="*/ 197206 w 3927378"/>
              <a:gd name="connsiteY28" fmla="*/ 174171 h 798285"/>
              <a:gd name="connsiteX29" fmla="*/ 110121 w 3927378"/>
              <a:gd name="connsiteY29" fmla="*/ 261257 h 798285"/>
              <a:gd name="connsiteX30" fmla="*/ 66578 w 3927378"/>
              <a:gd name="connsiteY30" fmla="*/ 304800 h 798285"/>
              <a:gd name="connsiteX31" fmla="*/ 37549 w 3927378"/>
              <a:gd name="connsiteY31" fmla="*/ 348342 h 798285"/>
              <a:gd name="connsiteX32" fmla="*/ 23035 w 3927378"/>
              <a:gd name="connsiteY32" fmla="*/ 624114 h 798285"/>
              <a:gd name="connsiteX33" fmla="*/ 66578 w 3927378"/>
              <a:gd name="connsiteY33" fmla="*/ 653142 h 798285"/>
              <a:gd name="connsiteX34" fmla="*/ 168178 w 3927378"/>
              <a:gd name="connsiteY34" fmla="*/ 696685 h 798285"/>
              <a:gd name="connsiteX35" fmla="*/ 284292 w 3927378"/>
              <a:gd name="connsiteY35" fmla="*/ 725714 h 798285"/>
              <a:gd name="connsiteX36" fmla="*/ 327835 w 3927378"/>
              <a:gd name="connsiteY36" fmla="*/ 740228 h 798285"/>
              <a:gd name="connsiteX37" fmla="*/ 1097092 w 3927378"/>
              <a:gd name="connsiteY37" fmla="*/ 754742 h 798285"/>
              <a:gd name="connsiteX38" fmla="*/ 1140635 w 3927378"/>
              <a:gd name="connsiteY38" fmla="*/ 754742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27378" h="798285">
                <a:moveTo>
                  <a:pt x="1140635" y="754742"/>
                </a:moveTo>
                <a:cubicBezTo>
                  <a:pt x="1270663" y="760653"/>
                  <a:pt x="1415253" y="754487"/>
                  <a:pt x="1547035" y="783771"/>
                </a:cubicBezTo>
                <a:cubicBezTo>
                  <a:pt x="1561970" y="787090"/>
                  <a:pt x="1576064" y="793447"/>
                  <a:pt x="1590578" y="798285"/>
                </a:cubicBezTo>
                <a:cubicBezTo>
                  <a:pt x="1706692" y="793447"/>
                  <a:pt x="1823023" y="792356"/>
                  <a:pt x="1938921" y="783771"/>
                </a:cubicBezTo>
                <a:cubicBezTo>
                  <a:pt x="1954179" y="782641"/>
                  <a:pt x="1967318" y="771421"/>
                  <a:pt x="1982464" y="769257"/>
                </a:cubicBezTo>
                <a:cubicBezTo>
                  <a:pt x="2035365" y="761700"/>
                  <a:pt x="2088902" y="759580"/>
                  <a:pt x="2142121" y="754742"/>
                </a:cubicBezTo>
                <a:cubicBezTo>
                  <a:pt x="2167793" y="749608"/>
                  <a:pt x="2280731" y="726209"/>
                  <a:pt x="2301778" y="725714"/>
                </a:cubicBezTo>
                <a:cubicBezTo>
                  <a:pt x="2683912" y="716723"/>
                  <a:pt x="3066197" y="716038"/>
                  <a:pt x="3448406" y="711200"/>
                </a:cubicBezTo>
                <a:cubicBezTo>
                  <a:pt x="3506463" y="701524"/>
                  <a:pt x="3564863" y="693714"/>
                  <a:pt x="3622578" y="682171"/>
                </a:cubicBezTo>
                <a:cubicBezTo>
                  <a:pt x="3646768" y="677333"/>
                  <a:pt x="3670766" y="671408"/>
                  <a:pt x="3695149" y="667657"/>
                </a:cubicBezTo>
                <a:cubicBezTo>
                  <a:pt x="3733702" y="661726"/>
                  <a:pt x="3772559" y="657980"/>
                  <a:pt x="3811264" y="653142"/>
                </a:cubicBezTo>
                <a:lnTo>
                  <a:pt x="3869321" y="566057"/>
                </a:lnTo>
                <a:cubicBezTo>
                  <a:pt x="3878997" y="551543"/>
                  <a:pt x="3892833" y="539063"/>
                  <a:pt x="3898349" y="522514"/>
                </a:cubicBezTo>
                <a:cubicBezTo>
                  <a:pt x="3919172" y="460047"/>
                  <a:pt x="3909153" y="493814"/>
                  <a:pt x="3927378" y="420914"/>
                </a:cubicBezTo>
                <a:cubicBezTo>
                  <a:pt x="3917702" y="372533"/>
                  <a:pt x="3916061" y="321821"/>
                  <a:pt x="3898349" y="275771"/>
                </a:cubicBezTo>
                <a:cubicBezTo>
                  <a:pt x="3890980" y="256613"/>
                  <a:pt x="3871885" y="243614"/>
                  <a:pt x="3854806" y="232228"/>
                </a:cubicBezTo>
                <a:cubicBezTo>
                  <a:pt x="3841502" y="223359"/>
                  <a:pt x="3762004" y="205839"/>
                  <a:pt x="3753206" y="203200"/>
                </a:cubicBezTo>
                <a:cubicBezTo>
                  <a:pt x="3723898" y="194408"/>
                  <a:pt x="3695149" y="183847"/>
                  <a:pt x="3666121" y="174171"/>
                </a:cubicBezTo>
                <a:cubicBezTo>
                  <a:pt x="3519831" y="125407"/>
                  <a:pt x="3746712" y="199799"/>
                  <a:pt x="3564521" y="145142"/>
                </a:cubicBezTo>
                <a:cubicBezTo>
                  <a:pt x="3535213" y="136349"/>
                  <a:pt x="3506464" y="125790"/>
                  <a:pt x="3477435" y="116114"/>
                </a:cubicBezTo>
                <a:cubicBezTo>
                  <a:pt x="3477430" y="116112"/>
                  <a:pt x="3390353" y="87088"/>
                  <a:pt x="3390349" y="87085"/>
                </a:cubicBezTo>
                <a:cubicBezTo>
                  <a:pt x="3349453" y="59821"/>
                  <a:pt x="3341722" y="47617"/>
                  <a:pt x="3288749" y="43542"/>
                </a:cubicBezTo>
                <a:cubicBezTo>
                  <a:pt x="3182515" y="35370"/>
                  <a:pt x="3075873" y="33866"/>
                  <a:pt x="2969435" y="29028"/>
                </a:cubicBezTo>
                <a:cubicBezTo>
                  <a:pt x="2899322" y="11500"/>
                  <a:pt x="2864335" y="0"/>
                  <a:pt x="2780749" y="0"/>
                </a:cubicBezTo>
                <a:lnTo>
                  <a:pt x="647149" y="14514"/>
                </a:lnTo>
                <a:cubicBezTo>
                  <a:pt x="551648" y="26451"/>
                  <a:pt x="507301" y="27264"/>
                  <a:pt x="414921" y="58057"/>
                </a:cubicBezTo>
                <a:lnTo>
                  <a:pt x="327835" y="87085"/>
                </a:lnTo>
                <a:lnTo>
                  <a:pt x="240749" y="145142"/>
                </a:lnTo>
                <a:cubicBezTo>
                  <a:pt x="226235" y="154818"/>
                  <a:pt x="209541" y="161836"/>
                  <a:pt x="197206" y="174171"/>
                </a:cubicBezTo>
                <a:lnTo>
                  <a:pt x="110121" y="261257"/>
                </a:lnTo>
                <a:cubicBezTo>
                  <a:pt x="95607" y="275771"/>
                  <a:pt x="77964" y="287721"/>
                  <a:pt x="66578" y="304800"/>
                </a:cubicBezTo>
                <a:lnTo>
                  <a:pt x="37549" y="348342"/>
                </a:lnTo>
                <a:cubicBezTo>
                  <a:pt x="-219" y="461647"/>
                  <a:pt x="-16932" y="474239"/>
                  <a:pt x="23035" y="624114"/>
                </a:cubicBezTo>
                <a:cubicBezTo>
                  <a:pt x="27530" y="640969"/>
                  <a:pt x="51432" y="644487"/>
                  <a:pt x="66578" y="653142"/>
                </a:cubicBezTo>
                <a:cubicBezTo>
                  <a:pt x="102784" y="673831"/>
                  <a:pt x="129236" y="686064"/>
                  <a:pt x="168178" y="696685"/>
                </a:cubicBezTo>
                <a:cubicBezTo>
                  <a:pt x="206668" y="707182"/>
                  <a:pt x="246443" y="713098"/>
                  <a:pt x="284292" y="725714"/>
                </a:cubicBezTo>
                <a:cubicBezTo>
                  <a:pt x="298806" y="730552"/>
                  <a:pt x="312545" y="739682"/>
                  <a:pt x="327835" y="740228"/>
                </a:cubicBezTo>
                <a:cubicBezTo>
                  <a:pt x="584136" y="749381"/>
                  <a:pt x="840673" y="749904"/>
                  <a:pt x="1097092" y="754742"/>
                </a:cubicBezTo>
                <a:lnTo>
                  <a:pt x="1140635" y="754742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610886" y="6459379"/>
            <a:ext cx="39308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hlinkClick r:id="rId3"/>
              </a:rPr>
              <a:t>http://www.sciencedaily.com/releases/2009/07/090714103526.htm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525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310605" y="1219200"/>
            <a:ext cx="7537995" cy="718457"/>
          </a:xfrm>
          <a:custGeom>
            <a:avLst/>
            <a:gdLst>
              <a:gd name="connsiteX0" fmla="*/ 362858 w 7199086"/>
              <a:gd name="connsiteY0" fmla="*/ 638629 h 653143"/>
              <a:gd name="connsiteX1" fmla="*/ 435429 w 7199086"/>
              <a:gd name="connsiteY1" fmla="*/ 624114 h 653143"/>
              <a:gd name="connsiteX2" fmla="*/ 595086 w 7199086"/>
              <a:gd name="connsiteY2" fmla="*/ 653143 h 653143"/>
              <a:gd name="connsiteX3" fmla="*/ 1175658 w 7199086"/>
              <a:gd name="connsiteY3" fmla="*/ 624114 h 653143"/>
              <a:gd name="connsiteX4" fmla="*/ 1248229 w 7199086"/>
              <a:gd name="connsiteY4" fmla="*/ 609600 h 653143"/>
              <a:gd name="connsiteX5" fmla="*/ 1698172 w 7199086"/>
              <a:gd name="connsiteY5" fmla="*/ 595086 h 653143"/>
              <a:gd name="connsiteX6" fmla="*/ 1973943 w 7199086"/>
              <a:gd name="connsiteY6" fmla="*/ 566057 h 653143"/>
              <a:gd name="connsiteX7" fmla="*/ 2061029 w 7199086"/>
              <a:gd name="connsiteY7" fmla="*/ 551543 h 653143"/>
              <a:gd name="connsiteX8" fmla="*/ 2772229 w 7199086"/>
              <a:gd name="connsiteY8" fmla="*/ 566057 h 653143"/>
              <a:gd name="connsiteX9" fmla="*/ 2873829 w 7199086"/>
              <a:gd name="connsiteY9" fmla="*/ 580571 h 653143"/>
              <a:gd name="connsiteX10" fmla="*/ 3468915 w 7199086"/>
              <a:gd name="connsiteY10" fmla="*/ 595086 h 653143"/>
              <a:gd name="connsiteX11" fmla="*/ 5370286 w 7199086"/>
              <a:gd name="connsiteY11" fmla="*/ 580571 h 653143"/>
              <a:gd name="connsiteX12" fmla="*/ 5515429 w 7199086"/>
              <a:gd name="connsiteY12" fmla="*/ 566057 h 653143"/>
              <a:gd name="connsiteX13" fmla="*/ 5631543 w 7199086"/>
              <a:gd name="connsiteY13" fmla="*/ 537029 h 653143"/>
              <a:gd name="connsiteX14" fmla="*/ 6037943 w 7199086"/>
              <a:gd name="connsiteY14" fmla="*/ 522514 h 653143"/>
              <a:gd name="connsiteX15" fmla="*/ 7112000 w 7199086"/>
              <a:gd name="connsiteY15" fmla="*/ 566057 h 653143"/>
              <a:gd name="connsiteX16" fmla="*/ 7170058 w 7199086"/>
              <a:gd name="connsiteY16" fmla="*/ 551543 h 653143"/>
              <a:gd name="connsiteX17" fmla="*/ 7184572 w 7199086"/>
              <a:gd name="connsiteY17" fmla="*/ 508000 h 653143"/>
              <a:gd name="connsiteX18" fmla="*/ 7199086 w 7199086"/>
              <a:gd name="connsiteY18" fmla="*/ 449943 h 653143"/>
              <a:gd name="connsiteX19" fmla="*/ 7184572 w 7199086"/>
              <a:gd name="connsiteY19" fmla="*/ 333829 h 653143"/>
              <a:gd name="connsiteX20" fmla="*/ 7141029 w 7199086"/>
              <a:gd name="connsiteY20" fmla="*/ 319314 h 653143"/>
              <a:gd name="connsiteX21" fmla="*/ 7039429 w 7199086"/>
              <a:gd name="connsiteY21" fmla="*/ 275771 h 653143"/>
              <a:gd name="connsiteX22" fmla="*/ 6995886 w 7199086"/>
              <a:gd name="connsiteY22" fmla="*/ 261257 h 653143"/>
              <a:gd name="connsiteX23" fmla="*/ 6821715 w 7199086"/>
              <a:gd name="connsiteY23" fmla="*/ 232229 h 653143"/>
              <a:gd name="connsiteX24" fmla="*/ 6589486 w 7199086"/>
              <a:gd name="connsiteY24" fmla="*/ 203200 h 653143"/>
              <a:gd name="connsiteX25" fmla="*/ 6429829 w 7199086"/>
              <a:gd name="connsiteY25" fmla="*/ 174171 h 653143"/>
              <a:gd name="connsiteX26" fmla="*/ 6255658 w 7199086"/>
              <a:gd name="connsiteY26" fmla="*/ 159657 h 653143"/>
              <a:gd name="connsiteX27" fmla="*/ 6110515 w 7199086"/>
              <a:gd name="connsiteY27" fmla="*/ 130629 h 653143"/>
              <a:gd name="connsiteX28" fmla="*/ 5979886 w 7199086"/>
              <a:gd name="connsiteY28" fmla="*/ 116114 h 653143"/>
              <a:gd name="connsiteX29" fmla="*/ 5849258 w 7199086"/>
              <a:gd name="connsiteY29" fmla="*/ 87086 h 653143"/>
              <a:gd name="connsiteX30" fmla="*/ 5762172 w 7199086"/>
              <a:gd name="connsiteY30" fmla="*/ 72571 h 653143"/>
              <a:gd name="connsiteX31" fmla="*/ 5602515 w 7199086"/>
              <a:gd name="connsiteY31" fmla="*/ 43543 h 653143"/>
              <a:gd name="connsiteX32" fmla="*/ 5341258 w 7199086"/>
              <a:gd name="connsiteY32" fmla="*/ 14514 h 653143"/>
              <a:gd name="connsiteX33" fmla="*/ 5283200 w 7199086"/>
              <a:gd name="connsiteY33" fmla="*/ 0 h 653143"/>
              <a:gd name="connsiteX34" fmla="*/ 3410858 w 7199086"/>
              <a:gd name="connsiteY34" fmla="*/ 14514 h 653143"/>
              <a:gd name="connsiteX35" fmla="*/ 2336800 w 7199086"/>
              <a:gd name="connsiteY35" fmla="*/ 29029 h 653143"/>
              <a:gd name="connsiteX36" fmla="*/ 1132115 w 7199086"/>
              <a:gd name="connsiteY36" fmla="*/ 43543 h 653143"/>
              <a:gd name="connsiteX37" fmla="*/ 798286 w 7199086"/>
              <a:gd name="connsiteY37" fmla="*/ 87086 h 653143"/>
              <a:gd name="connsiteX38" fmla="*/ 711200 w 7199086"/>
              <a:gd name="connsiteY38" fmla="*/ 101600 h 653143"/>
              <a:gd name="connsiteX39" fmla="*/ 609600 w 7199086"/>
              <a:gd name="connsiteY39" fmla="*/ 116114 h 653143"/>
              <a:gd name="connsiteX40" fmla="*/ 537029 w 7199086"/>
              <a:gd name="connsiteY40" fmla="*/ 130629 h 653143"/>
              <a:gd name="connsiteX41" fmla="*/ 420915 w 7199086"/>
              <a:gd name="connsiteY41" fmla="*/ 188686 h 653143"/>
              <a:gd name="connsiteX42" fmla="*/ 377372 w 7199086"/>
              <a:gd name="connsiteY42" fmla="*/ 203200 h 653143"/>
              <a:gd name="connsiteX43" fmla="*/ 333829 w 7199086"/>
              <a:gd name="connsiteY43" fmla="*/ 232229 h 653143"/>
              <a:gd name="connsiteX44" fmla="*/ 43543 w 7199086"/>
              <a:gd name="connsiteY44" fmla="*/ 261257 h 653143"/>
              <a:gd name="connsiteX45" fmla="*/ 0 w 7199086"/>
              <a:gd name="connsiteY45" fmla="*/ 348343 h 653143"/>
              <a:gd name="connsiteX46" fmla="*/ 14515 w 7199086"/>
              <a:gd name="connsiteY46" fmla="*/ 420914 h 653143"/>
              <a:gd name="connsiteX47" fmla="*/ 87086 w 7199086"/>
              <a:gd name="connsiteY47" fmla="*/ 551543 h 653143"/>
              <a:gd name="connsiteX48" fmla="*/ 217715 w 7199086"/>
              <a:gd name="connsiteY48" fmla="*/ 624114 h 653143"/>
              <a:gd name="connsiteX49" fmla="*/ 261258 w 7199086"/>
              <a:gd name="connsiteY49" fmla="*/ 638629 h 653143"/>
              <a:gd name="connsiteX50" fmla="*/ 566058 w 7199086"/>
              <a:gd name="connsiteY50" fmla="*/ 624114 h 653143"/>
              <a:gd name="connsiteX51" fmla="*/ 609600 w 7199086"/>
              <a:gd name="connsiteY51" fmla="*/ 595086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199086" h="653143">
                <a:moveTo>
                  <a:pt x="362858" y="638629"/>
                </a:moveTo>
                <a:cubicBezTo>
                  <a:pt x="387048" y="633791"/>
                  <a:pt x="410760" y="624114"/>
                  <a:pt x="435429" y="624114"/>
                </a:cubicBezTo>
                <a:cubicBezTo>
                  <a:pt x="487430" y="624114"/>
                  <a:pt x="544275" y="640440"/>
                  <a:pt x="595086" y="653143"/>
                </a:cubicBezTo>
                <a:lnTo>
                  <a:pt x="1175658" y="624114"/>
                </a:lnTo>
                <a:cubicBezTo>
                  <a:pt x="1200242" y="622065"/>
                  <a:pt x="1223598" y="610968"/>
                  <a:pt x="1248229" y="609600"/>
                </a:cubicBezTo>
                <a:cubicBezTo>
                  <a:pt x="1398057" y="601276"/>
                  <a:pt x="1548191" y="599924"/>
                  <a:pt x="1698172" y="595086"/>
                </a:cubicBezTo>
                <a:cubicBezTo>
                  <a:pt x="1821016" y="554136"/>
                  <a:pt x="1697444" y="591193"/>
                  <a:pt x="1973943" y="566057"/>
                </a:cubicBezTo>
                <a:cubicBezTo>
                  <a:pt x="2003251" y="563393"/>
                  <a:pt x="2032000" y="556381"/>
                  <a:pt x="2061029" y="551543"/>
                </a:cubicBezTo>
                <a:lnTo>
                  <a:pt x="2772229" y="566057"/>
                </a:lnTo>
                <a:cubicBezTo>
                  <a:pt x="2806418" y="567278"/>
                  <a:pt x="2839648" y="579147"/>
                  <a:pt x="2873829" y="580571"/>
                </a:cubicBezTo>
                <a:cubicBezTo>
                  <a:pt x="3072078" y="588831"/>
                  <a:pt x="3270553" y="590248"/>
                  <a:pt x="3468915" y="595086"/>
                </a:cubicBezTo>
                <a:lnTo>
                  <a:pt x="5370286" y="580571"/>
                </a:lnTo>
                <a:cubicBezTo>
                  <a:pt x="5418903" y="579881"/>
                  <a:pt x="5467468" y="574050"/>
                  <a:pt x="5515429" y="566057"/>
                </a:cubicBezTo>
                <a:cubicBezTo>
                  <a:pt x="5554782" y="559498"/>
                  <a:pt x="5591673" y="538453"/>
                  <a:pt x="5631543" y="537029"/>
                </a:cubicBezTo>
                <a:lnTo>
                  <a:pt x="6037943" y="522514"/>
                </a:lnTo>
                <a:cubicBezTo>
                  <a:pt x="7054331" y="552408"/>
                  <a:pt x="6700260" y="497434"/>
                  <a:pt x="7112000" y="566057"/>
                </a:cubicBezTo>
                <a:cubicBezTo>
                  <a:pt x="7131353" y="561219"/>
                  <a:pt x="7154481" y="564004"/>
                  <a:pt x="7170058" y="551543"/>
                </a:cubicBezTo>
                <a:cubicBezTo>
                  <a:pt x="7182005" y="541986"/>
                  <a:pt x="7180369" y="522711"/>
                  <a:pt x="7184572" y="508000"/>
                </a:cubicBezTo>
                <a:cubicBezTo>
                  <a:pt x="7190052" y="488820"/>
                  <a:pt x="7194248" y="469295"/>
                  <a:pt x="7199086" y="449943"/>
                </a:cubicBezTo>
                <a:cubicBezTo>
                  <a:pt x="7194248" y="411238"/>
                  <a:pt x="7200414" y="369473"/>
                  <a:pt x="7184572" y="333829"/>
                </a:cubicBezTo>
                <a:cubicBezTo>
                  <a:pt x="7178358" y="319848"/>
                  <a:pt x="7154713" y="326156"/>
                  <a:pt x="7141029" y="319314"/>
                </a:cubicBezTo>
                <a:cubicBezTo>
                  <a:pt x="7023190" y="260394"/>
                  <a:pt x="7180390" y="316046"/>
                  <a:pt x="7039429" y="275771"/>
                </a:cubicBezTo>
                <a:cubicBezTo>
                  <a:pt x="7024718" y="271568"/>
                  <a:pt x="7010729" y="264968"/>
                  <a:pt x="6995886" y="261257"/>
                </a:cubicBezTo>
                <a:cubicBezTo>
                  <a:pt x="6934561" y="245926"/>
                  <a:pt x="6885621" y="242061"/>
                  <a:pt x="6821715" y="232229"/>
                </a:cubicBezTo>
                <a:cubicBezTo>
                  <a:pt x="6654503" y="206504"/>
                  <a:pt x="6817056" y="225956"/>
                  <a:pt x="6589486" y="203200"/>
                </a:cubicBezTo>
                <a:cubicBezTo>
                  <a:pt x="6516622" y="184984"/>
                  <a:pt x="6519652" y="183626"/>
                  <a:pt x="6429829" y="174171"/>
                </a:cubicBezTo>
                <a:cubicBezTo>
                  <a:pt x="6371891" y="168072"/>
                  <a:pt x="6313560" y="166090"/>
                  <a:pt x="6255658" y="159657"/>
                </a:cubicBezTo>
                <a:cubicBezTo>
                  <a:pt x="6000230" y="131277"/>
                  <a:pt x="6297892" y="159457"/>
                  <a:pt x="6110515" y="130629"/>
                </a:cubicBezTo>
                <a:cubicBezTo>
                  <a:pt x="6067213" y="123967"/>
                  <a:pt x="6023429" y="120952"/>
                  <a:pt x="5979886" y="116114"/>
                </a:cubicBezTo>
                <a:cubicBezTo>
                  <a:pt x="5917758" y="100582"/>
                  <a:pt x="5916826" y="99371"/>
                  <a:pt x="5849258" y="87086"/>
                </a:cubicBezTo>
                <a:cubicBezTo>
                  <a:pt x="5820304" y="81821"/>
                  <a:pt x="5791030" y="78343"/>
                  <a:pt x="5762172" y="72571"/>
                </a:cubicBezTo>
                <a:cubicBezTo>
                  <a:pt x="5644878" y="49112"/>
                  <a:pt x="5768534" y="61989"/>
                  <a:pt x="5602515" y="43543"/>
                </a:cubicBezTo>
                <a:cubicBezTo>
                  <a:pt x="5486398" y="30641"/>
                  <a:pt x="5446074" y="33572"/>
                  <a:pt x="5341258" y="14514"/>
                </a:cubicBezTo>
                <a:cubicBezTo>
                  <a:pt x="5321632" y="10946"/>
                  <a:pt x="5302553" y="4838"/>
                  <a:pt x="5283200" y="0"/>
                </a:cubicBezTo>
                <a:lnTo>
                  <a:pt x="3410858" y="14514"/>
                </a:lnTo>
                <a:lnTo>
                  <a:pt x="2336800" y="29029"/>
                </a:lnTo>
                <a:lnTo>
                  <a:pt x="1132115" y="43543"/>
                </a:lnTo>
                <a:cubicBezTo>
                  <a:pt x="945439" y="90211"/>
                  <a:pt x="1055808" y="69917"/>
                  <a:pt x="798286" y="87086"/>
                </a:cubicBezTo>
                <a:lnTo>
                  <a:pt x="711200" y="101600"/>
                </a:lnTo>
                <a:cubicBezTo>
                  <a:pt x="677387" y="106802"/>
                  <a:pt x="643345" y="110490"/>
                  <a:pt x="609600" y="116114"/>
                </a:cubicBezTo>
                <a:cubicBezTo>
                  <a:pt x="585266" y="120170"/>
                  <a:pt x="560658" y="123540"/>
                  <a:pt x="537029" y="130629"/>
                </a:cubicBezTo>
                <a:cubicBezTo>
                  <a:pt x="411462" y="168300"/>
                  <a:pt x="510775" y="143756"/>
                  <a:pt x="420915" y="188686"/>
                </a:cubicBezTo>
                <a:cubicBezTo>
                  <a:pt x="407231" y="195528"/>
                  <a:pt x="391886" y="198362"/>
                  <a:pt x="377372" y="203200"/>
                </a:cubicBezTo>
                <a:cubicBezTo>
                  <a:pt x="362858" y="212876"/>
                  <a:pt x="349431" y="224428"/>
                  <a:pt x="333829" y="232229"/>
                </a:cubicBezTo>
                <a:cubicBezTo>
                  <a:pt x="258103" y="270092"/>
                  <a:pt x="57952" y="260409"/>
                  <a:pt x="43543" y="261257"/>
                </a:cubicBezTo>
                <a:cubicBezTo>
                  <a:pt x="28868" y="283271"/>
                  <a:pt x="0" y="318299"/>
                  <a:pt x="0" y="348343"/>
                </a:cubicBezTo>
                <a:cubicBezTo>
                  <a:pt x="0" y="373012"/>
                  <a:pt x="8532" y="396981"/>
                  <a:pt x="14515" y="420914"/>
                </a:cubicBezTo>
                <a:cubicBezTo>
                  <a:pt x="26683" y="469586"/>
                  <a:pt x="51049" y="515506"/>
                  <a:pt x="87086" y="551543"/>
                </a:cubicBezTo>
                <a:cubicBezTo>
                  <a:pt x="152266" y="616723"/>
                  <a:pt x="111155" y="588594"/>
                  <a:pt x="217715" y="624114"/>
                </a:cubicBezTo>
                <a:lnTo>
                  <a:pt x="261258" y="638629"/>
                </a:lnTo>
                <a:cubicBezTo>
                  <a:pt x="362858" y="633791"/>
                  <a:pt x="464694" y="632561"/>
                  <a:pt x="566058" y="624114"/>
                </a:cubicBezTo>
                <a:cubicBezTo>
                  <a:pt x="614190" y="620103"/>
                  <a:pt x="609600" y="621094"/>
                  <a:pt x="609600" y="59508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020193"/>
            <a:ext cx="73152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. . in the last 20 years techniques 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analyzing the chemistry of prehistoric bone and on other remains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 become very reliable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597025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teeth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(stable after eruption)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597025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bone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(constantly rebuilding itself)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597025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stone tools and ceramics . . .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ed., p. 27</a:t>
            </a:r>
          </a:p>
        </p:txBody>
      </p:sp>
    </p:spTree>
    <p:extLst>
      <p:ext uri="{BB962C8B-B14F-4D97-AF65-F5344CB8AC3E}">
        <p14:creationId xmlns:p14="http://schemas.microsoft.com/office/powerpoint/2010/main" val="2954752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771072" y="6451684"/>
            <a:ext cx="361829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FFFFFF"/>
                </a:solidFill>
                <a:hlinkClick r:id="rId3"/>
              </a:rPr>
              <a:t>http://www.wired.com/wiredscience/2010/06/first-fish-diet/</a:t>
            </a:r>
            <a:endParaRPr lang="en-US" sz="1050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287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1494971" y="2307771"/>
            <a:ext cx="3618381" cy="566057"/>
          </a:xfrm>
          <a:custGeom>
            <a:avLst/>
            <a:gdLst>
              <a:gd name="connsiteX0" fmla="*/ 740229 w 3618381"/>
              <a:gd name="connsiteY0" fmla="*/ 508000 h 566057"/>
              <a:gd name="connsiteX1" fmla="*/ 986972 w 3618381"/>
              <a:gd name="connsiteY1" fmla="*/ 522514 h 566057"/>
              <a:gd name="connsiteX2" fmla="*/ 1045029 w 3618381"/>
              <a:gd name="connsiteY2" fmla="*/ 537029 h 566057"/>
              <a:gd name="connsiteX3" fmla="*/ 1465943 w 3618381"/>
              <a:gd name="connsiteY3" fmla="*/ 522514 h 566057"/>
              <a:gd name="connsiteX4" fmla="*/ 1596572 w 3618381"/>
              <a:gd name="connsiteY4" fmla="*/ 508000 h 566057"/>
              <a:gd name="connsiteX5" fmla="*/ 1669143 w 3618381"/>
              <a:gd name="connsiteY5" fmla="*/ 493486 h 566057"/>
              <a:gd name="connsiteX6" fmla="*/ 2162629 w 3618381"/>
              <a:gd name="connsiteY6" fmla="*/ 508000 h 566057"/>
              <a:gd name="connsiteX7" fmla="*/ 3048000 w 3618381"/>
              <a:gd name="connsiteY7" fmla="*/ 522514 h 566057"/>
              <a:gd name="connsiteX8" fmla="*/ 3120572 w 3618381"/>
              <a:gd name="connsiteY8" fmla="*/ 537029 h 566057"/>
              <a:gd name="connsiteX9" fmla="*/ 3178629 w 3618381"/>
              <a:gd name="connsiteY9" fmla="*/ 551543 h 566057"/>
              <a:gd name="connsiteX10" fmla="*/ 3599543 w 3618381"/>
              <a:gd name="connsiteY10" fmla="*/ 537029 h 566057"/>
              <a:gd name="connsiteX11" fmla="*/ 3599543 w 3618381"/>
              <a:gd name="connsiteY11" fmla="*/ 145143 h 566057"/>
              <a:gd name="connsiteX12" fmla="*/ 3512458 w 3618381"/>
              <a:gd name="connsiteY12" fmla="*/ 101600 h 566057"/>
              <a:gd name="connsiteX13" fmla="*/ 3381829 w 3618381"/>
              <a:gd name="connsiteY13" fmla="*/ 87086 h 566057"/>
              <a:gd name="connsiteX14" fmla="*/ 2844800 w 3618381"/>
              <a:gd name="connsiteY14" fmla="*/ 72572 h 566057"/>
              <a:gd name="connsiteX15" fmla="*/ 2525486 w 3618381"/>
              <a:gd name="connsiteY15" fmla="*/ 43543 h 566057"/>
              <a:gd name="connsiteX16" fmla="*/ 2452915 w 3618381"/>
              <a:gd name="connsiteY16" fmla="*/ 29029 h 566057"/>
              <a:gd name="connsiteX17" fmla="*/ 2365829 w 3618381"/>
              <a:gd name="connsiteY17" fmla="*/ 14514 h 566057"/>
              <a:gd name="connsiteX18" fmla="*/ 1611086 w 3618381"/>
              <a:gd name="connsiteY18" fmla="*/ 29029 h 566057"/>
              <a:gd name="connsiteX19" fmla="*/ 899886 w 3618381"/>
              <a:gd name="connsiteY19" fmla="*/ 0 h 566057"/>
              <a:gd name="connsiteX20" fmla="*/ 725715 w 3618381"/>
              <a:gd name="connsiteY20" fmla="*/ 14514 h 566057"/>
              <a:gd name="connsiteX21" fmla="*/ 682172 w 3618381"/>
              <a:gd name="connsiteY21" fmla="*/ 29029 h 566057"/>
              <a:gd name="connsiteX22" fmla="*/ 580572 w 3618381"/>
              <a:gd name="connsiteY22" fmla="*/ 43543 h 566057"/>
              <a:gd name="connsiteX23" fmla="*/ 522515 w 3618381"/>
              <a:gd name="connsiteY23" fmla="*/ 58057 h 566057"/>
              <a:gd name="connsiteX24" fmla="*/ 261258 w 3618381"/>
              <a:gd name="connsiteY24" fmla="*/ 72572 h 566057"/>
              <a:gd name="connsiteX25" fmla="*/ 174172 w 3618381"/>
              <a:gd name="connsiteY25" fmla="*/ 101600 h 566057"/>
              <a:gd name="connsiteX26" fmla="*/ 87086 w 3618381"/>
              <a:gd name="connsiteY26" fmla="*/ 174172 h 566057"/>
              <a:gd name="connsiteX27" fmla="*/ 29029 w 3618381"/>
              <a:gd name="connsiteY27" fmla="*/ 261257 h 566057"/>
              <a:gd name="connsiteX28" fmla="*/ 0 w 3618381"/>
              <a:gd name="connsiteY28" fmla="*/ 304800 h 566057"/>
              <a:gd name="connsiteX29" fmla="*/ 14515 w 3618381"/>
              <a:gd name="connsiteY29" fmla="*/ 449943 h 566057"/>
              <a:gd name="connsiteX30" fmla="*/ 87086 w 3618381"/>
              <a:gd name="connsiteY30" fmla="*/ 522514 h 566057"/>
              <a:gd name="connsiteX31" fmla="*/ 130629 w 3618381"/>
              <a:gd name="connsiteY31" fmla="*/ 537029 h 566057"/>
              <a:gd name="connsiteX32" fmla="*/ 319315 w 3618381"/>
              <a:gd name="connsiteY32" fmla="*/ 566057 h 566057"/>
              <a:gd name="connsiteX33" fmla="*/ 464458 w 3618381"/>
              <a:gd name="connsiteY33" fmla="*/ 551543 h 566057"/>
              <a:gd name="connsiteX34" fmla="*/ 522515 w 3618381"/>
              <a:gd name="connsiteY34" fmla="*/ 537029 h 566057"/>
              <a:gd name="connsiteX35" fmla="*/ 783772 w 3618381"/>
              <a:gd name="connsiteY35" fmla="*/ 522514 h 566057"/>
              <a:gd name="connsiteX36" fmla="*/ 928915 w 3618381"/>
              <a:gd name="connsiteY36" fmla="*/ 508000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18381" h="566057">
                <a:moveTo>
                  <a:pt x="740229" y="508000"/>
                </a:moveTo>
                <a:cubicBezTo>
                  <a:pt x="822477" y="512838"/>
                  <a:pt x="904953" y="514703"/>
                  <a:pt x="986972" y="522514"/>
                </a:cubicBezTo>
                <a:cubicBezTo>
                  <a:pt x="1006830" y="524405"/>
                  <a:pt x="1025081" y="537029"/>
                  <a:pt x="1045029" y="537029"/>
                </a:cubicBezTo>
                <a:cubicBezTo>
                  <a:pt x="1185417" y="537029"/>
                  <a:pt x="1325638" y="527352"/>
                  <a:pt x="1465943" y="522514"/>
                </a:cubicBezTo>
                <a:cubicBezTo>
                  <a:pt x="1509486" y="517676"/>
                  <a:pt x="1553201" y="514196"/>
                  <a:pt x="1596572" y="508000"/>
                </a:cubicBezTo>
                <a:cubicBezTo>
                  <a:pt x="1620993" y="504511"/>
                  <a:pt x="1644474" y="493486"/>
                  <a:pt x="1669143" y="493486"/>
                </a:cubicBezTo>
                <a:cubicBezTo>
                  <a:pt x="1833709" y="493486"/>
                  <a:pt x="1998099" y="504536"/>
                  <a:pt x="2162629" y="508000"/>
                </a:cubicBezTo>
                <a:lnTo>
                  <a:pt x="3048000" y="522514"/>
                </a:lnTo>
                <a:cubicBezTo>
                  <a:pt x="3072191" y="527352"/>
                  <a:pt x="3096490" y="531677"/>
                  <a:pt x="3120572" y="537029"/>
                </a:cubicBezTo>
                <a:cubicBezTo>
                  <a:pt x="3140045" y="541356"/>
                  <a:pt x="3158681" y="551543"/>
                  <a:pt x="3178629" y="551543"/>
                </a:cubicBezTo>
                <a:cubicBezTo>
                  <a:pt x="3319017" y="551543"/>
                  <a:pt x="3459238" y="541867"/>
                  <a:pt x="3599543" y="537029"/>
                </a:cubicBezTo>
                <a:cubicBezTo>
                  <a:pt x="3615787" y="390842"/>
                  <a:pt x="3632223" y="308540"/>
                  <a:pt x="3599543" y="145143"/>
                </a:cubicBezTo>
                <a:cubicBezTo>
                  <a:pt x="3596084" y="127849"/>
                  <a:pt x="3526229" y="103895"/>
                  <a:pt x="3512458" y="101600"/>
                </a:cubicBezTo>
                <a:cubicBezTo>
                  <a:pt x="3469243" y="94398"/>
                  <a:pt x="3425599" y="88989"/>
                  <a:pt x="3381829" y="87086"/>
                </a:cubicBezTo>
                <a:cubicBezTo>
                  <a:pt x="3202923" y="79308"/>
                  <a:pt x="3023810" y="77410"/>
                  <a:pt x="2844800" y="72572"/>
                </a:cubicBezTo>
                <a:cubicBezTo>
                  <a:pt x="2707991" y="26966"/>
                  <a:pt x="2852275" y="70775"/>
                  <a:pt x="2525486" y="43543"/>
                </a:cubicBezTo>
                <a:cubicBezTo>
                  <a:pt x="2500902" y="41494"/>
                  <a:pt x="2477186" y="33442"/>
                  <a:pt x="2452915" y="29029"/>
                </a:cubicBezTo>
                <a:cubicBezTo>
                  <a:pt x="2423961" y="23764"/>
                  <a:pt x="2394858" y="19352"/>
                  <a:pt x="2365829" y="14514"/>
                </a:cubicBezTo>
                <a:lnTo>
                  <a:pt x="1611086" y="29029"/>
                </a:lnTo>
                <a:cubicBezTo>
                  <a:pt x="1208894" y="29029"/>
                  <a:pt x="1189701" y="24151"/>
                  <a:pt x="899886" y="0"/>
                </a:cubicBezTo>
                <a:cubicBezTo>
                  <a:pt x="841829" y="4838"/>
                  <a:pt x="783462" y="6814"/>
                  <a:pt x="725715" y="14514"/>
                </a:cubicBezTo>
                <a:cubicBezTo>
                  <a:pt x="710550" y="16536"/>
                  <a:pt x="697174" y="26028"/>
                  <a:pt x="682172" y="29029"/>
                </a:cubicBezTo>
                <a:cubicBezTo>
                  <a:pt x="648626" y="35738"/>
                  <a:pt x="614231" y="37423"/>
                  <a:pt x="580572" y="43543"/>
                </a:cubicBezTo>
                <a:cubicBezTo>
                  <a:pt x="560946" y="47111"/>
                  <a:pt x="542381" y="56251"/>
                  <a:pt x="522515" y="58057"/>
                </a:cubicBezTo>
                <a:cubicBezTo>
                  <a:pt x="435653" y="65954"/>
                  <a:pt x="348344" y="67734"/>
                  <a:pt x="261258" y="72572"/>
                </a:cubicBezTo>
                <a:cubicBezTo>
                  <a:pt x="232229" y="82248"/>
                  <a:pt x="195809" y="79963"/>
                  <a:pt x="174172" y="101600"/>
                </a:cubicBezTo>
                <a:cubicBezTo>
                  <a:pt x="118294" y="157478"/>
                  <a:pt x="147708" y="133757"/>
                  <a:pt x="87086" y="174172"/>
                </a:cubicBezTo>
                <a:lnTo>
                  <a:pt x="29029" y="261257"/>
                </a:lnTo>
                <a:lnTo>
                  <a:pt x="0" y="304800"/>
                </a:lnTo>
                <a:cubicBezTo>
                  <a:pt x="4838" y="353181"/>
                  <a:pt x="3582" y="402566"/>
                  <a:pt x="14515" y="449943"/>
                </a:cubicBezTo>
                <a:cubicBezTo>
                  <a:pt x="22088" y="482760"/>
                  <a:pt x="60160" y="509051"/>
                  <a:pt x="87086" y="522514"/>
                </a:cubicBezTo>
                <a:cubicBezTo>
                  <a:pt x="100770" y="529356"/>
                  <a:pt x="115918" y="532826"/>
                  <a:pt x="130629" y="537029"/>
                </a:cubicBezTo>
                <a:cubicBezTo>
                  <a:pt x="210616" y="559883"/>
                  <a:pt x="214044" y="554361"/>
                  <a:pt x="319315" y="566057"/>
                </a:cubicBezTo>
                <a:cubicBezTo>
                  <a:pt x="367696" y="561219"/>
                  <a:pt x="416324" y="558419"/>
                  <a:pt x="464458" y="551543"/>
                </a:cubicBezTo>
                <a:cubicBezTo>
                  <a:pt x="484205" y="548722"/>
                  <a:pt x="502649" y="538835"/>
                  <a:pt x="522515" y="537029"/>
                </a:cubicBezTo>
                <a:cubicBezTo>
                  <a:pt x="609377" y="529132"/>
                  <a:pt x="696686" y="527352"/>
                  <a:pt x="783772" y="522514"/>
                </a:cubicBezTo>
                <a:cubicBezTo>
                  <a:pt x="859444" y="497291"/>
                  <a:pt x="812016" y="508000"/>
                  <a:pt x="928915" y="50800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027434" y="6459379"/>
            <a:ext cx="51010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hlinkClick r:id="rId3"/>
              </a:rPr>
              <a:t>http://www.guardian.co.uk/culture/2009/dec/20/stonehenge-animal-bones-solstice-feast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525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 rot="10800000">
            <a:off x="609600" y="1842595"/>
            <a:ext cx="3980219" cy="753422"/>
          </a:xfrm>
          <a:custGeom>
            <a:avLst/>
            <a:gdLst>
              <a:gd name="connsiteX0" fmla="*/ 740229 w 3618381"/>
              <a:gd name="connsiteY0" fmla="*/ 508000 h 566057"/>
              <a:gd name="connsiteX1" fmla="*/ 986972 w 3618381"/>
              <a:gd name="connsiteY1" fmla="*/ 522514 h 566057"/>
              <a:gd name="connsiteX2" fmla="*/ 1045029 w 3618381"/>
              <a:gd name="connsiteY2" fmla="*/ 537029 h 566057"/>
              <a:gd name="connsiteX3" fmla="*/ 1465943 w 3618381"/>
              <a:gd name="connsiteY3" fmla="*/ 522514 h 566057"/>
              <a:gd name="connsiteX4" fmla="*/ 1596572 w 3618381"/>
              <a:gd name="connsiteY4" fmla="*/ 508000 h 566057"/>
              <a:gd name="connsiteX5" fmla="*/ 1669143 w 3618381"/>
              <a:gd name="connsiteY5" fmla="*/ 493486 h 566057"/>
              <a:gd name="connsiteX6" fmla="*/ 2162629 w 3618381"/>
              <a:gd name="connsiteY6" fmla="*/ 508000 h 566057"/>
              <a:gd name="connsiteX7" fmla="*/ 3048000 w 3618381"/>
              <a:gd name="connsiteY7" fmla="*/ 522514 h 566057"/>
              <a:gd name="connsiteX8" fmla="*/ 3120572 w 3618381"/>
              <a:gd name="connsiteY8" fmla="*/ 537029 h 566057"/>
              <a:gd name="connsiteX9" fmla="*/ 3178629 w 3618381"/>
              <a:gd name="connsiteY9" fmla="*/ 551543 h 566057"/>
              <a:gd name="connsiteX10" fmla="*/ 3599543 w 3618381"/>
              <a:gd name="connsiteY10" fmla="*/ 537029 h 566057"/>
              <a:gd name="connsiteX11" fmla="*/ 3599543 w 3618381"/>
              <a:gd name="connsiteY11" fmla="*/ 145143 h 566057"/>
              <a:gd name="connsiteX12" fmla="*/ 3512458 w 3618381"/>
              <a:gd name="connsiteY12" fmla="*/ 101600 h 566057"/>
              <a:gd name="connsiteX13" fmla="*/ 3381829 w 3618381"/>
              <a:gd name="connsiteY13" fmla="*/ 87086 h 566057"/>
              <a:gd name="connsiteX14" fmla="*/ 2844800 w 3618381"/>
              <a:gd name="connsiteY14" fmla="*/ 72572 h 566057"/>
              <a:gd name="connsiteX15" fmla="*/ 2525486 w 3618381"/>
              <a:gd name="connsiteY15" fmla="*/ 43543 h 566057"/>
              <a:gd name="connsiteX16" fmla="*/ 2452915 w 3618381"/>
              <a:gd name="connsiteY16" fmla="*/ 29029 h 566057"/>
              <a:gd name="connsiteX17" fmla="*/ 2365829 w 3618381"/>
              <a:gd name="connsiteY17" fmla="*/ 14514 h 566057"/>
              <a:gd name="connsiteX18" fmla="*/ 1611086 w 3618381"/>
              <a:gd name="connsiteY18" fmla="*/ 29029 h 566057"/>
              <a:gd name="connsiteX19" fmla="*/ 899886 w 3618381"/>
              <a:gd name="connsiteY19" fmla="*/ 0 h 566057"/>
              <a:gd name="connsiteX20" fmla="*/ 725715 w 3618381"/>
              <a:gd name="connsiteY20" fmla="*/ 14514 h 566057"/>
              <a:gd name="connsiteX21" fmla="*/ 682172 w 3618381"/>
              <a:gd name="connsiteY21" fmla="*/ 29029 h 566057"/>
              <a:gd name="connsiteX22" fmla="*/ 580572 w 3618381"/>
              <a:gd name="connsiteY22" fmla="*/ 43543 h 566057"/>
              <a:gd name="connsiteX23" fmla="*/ 522515 w 3618381"/>
              <a:gd name="connsiteY23" fmla="*/ 58057 h 566057"/>
              <a:gd name="connsiteX24" fmla="*/ 261258 w 3618381"/>
              <a:gd name="connsiteY24" fmla="*/ 72572 h 566057"/>
              <a:gd name="connsiteX25" fmla="*/ 174172 w 3618381"/>
              <a:gd name="connsiteY25" fmla="*/ 101600 h 566057"/>
              <a:gd name="connsiteX26" fmla="*/ 87086 w 3618381"/>
              <a:gd name="connsiteY26" fmla="*/ 174172 h 566057"/>
              <a:gd name="connsiteX27" fmla="*/ 29029 w 3618381"/>
              <a:gd name="connsiteY27" fmla="*/ 261257 h 566057"/>
              <a:gd name="connsiteX28" fmla="*/ 0 w 3618381"/>
              <a:gd name="connsiteY28" fmla="*/ 304800 h 566057"/>
              <a:gd name="connsiteX29" fmla="*/ 14515 w 3618381"/>
              <a:gd name="connsiteY29" fmla="*/ 449943 h 566057"/>
              <a:gd name="connsiteX30" fmla="*/ 87086 w 3618381"/>
              <a:gd name="connsiteY30" fmla="*/ 522514 h 566057"/>
              <a:gd name="connsiteX31" fmla="*/ 130629 w 3618381"/>
              <a:gd name="connsiteY31" fmla="*/ 537029 h 566057"/>
              <a:gd name="connsiteX32" fmla="*/ 319315 w 3618381"/>
              <a:gd name="connsiteY32" fmla="*/ 566057 h 566057"/>
              <a:gd name="connsiteX33" fmla="*/ 464458 w 3618381"/>
              <a:gd name="connsiteY33" fmla="*/ 551543 h 566057"/>
              <a:gd name="connsiteX34" fmla="*/ 522515 w 3618381"/>
              <a:gd name="connsiteY34" fmla="*/ 537029 h 566057"/>
              <a:gd name="connsiteX35" fmla="*/ 783772 w 3618381"/>
              <a:gd name="connsiteY35" fmla="*/ 522514 h 566057"/>
              <a:gd name="connsiteX36" fmla="*/ 928915 w 3618381"/>
              <a:gd name="connsiteY36" fmla="*/ 508000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18381" h="566057">
                <a:moveTo>
                  <a:pt x="740229" y="508000"/>
                </a:moveTo>
                <a:cubicBezTo>
                  <a:pt x="822477" y="512838"/>
                  <a:pt x="904953" y="514703"/>
                  <a:pt x="986972" y="522514"/>
                </a:cubicBezTo>
                <a:cubicBezTo>
                  <a:pt x="1006830" y="524405"/>
                  <a:pt x="1025081" y="537029"/>
                  <a:pt x="1045029" y="537029"/>
                </a:cubicBezTo>
                <a:cubicBezTo>
                  <a:pt x="1185417" y="537029"/>
                  <a:pt x="1325638" y="527352"/>
                  <a:pt x="1465943" y="522514"/>
                </a:cubicBezTo>
                <a:cubicBezTo>
                  <a:pt x="1509486" y="517676"/>
                  <a:pt x="1553201" y="514196"/>
                  <a:pt x="1596572" y="508000"/>
                </a:cubicBezTo>
                <a:cubicBezTo>
                  <a:pt x="1620993" y="504511"/>
                  <a:pt x="1644474" y="493486"/>
                  <a:pt x="1669143" y="493486"/>
                </a:cubicBezTo>
                <a:cubicBezTo>
                  <a:pt x="1833709" y="493486"/>
                  <a:pt x="1998099" y="504536"/>
                  <a:pt x="2162629" y="508000"/>
                </a:cubicBezTo>
                <a:lnTo>
                  <a:pt x="3048000" y="522514"/>
                </a:lnTo>
                <a:cubicBezTo>
                  <a:pt x="3072191" y="527352"/>
                  <a:pt x="3096490" y="531677"/>
                  <a:pt x="3120572" y="537029"/>
                </a:cubicBezTo>
                <a:cubicBezTo>
                  <a:pt x="3140045" y="541356"/>
                  <a:pt x="3158681" y="551543"/>
                  <a:pt x="3178629" y="551543"/>
                </a:cubicBezTo>
                <a:cubicBezTo>
                  <a:pt x="3319017" y="551543"/>
                  <a:pt x="3459238" y="541867"/>
                  <a:pt x="3599543" y="537029"/>
                </a:cubicBezTo>
                <a:cubicBezTo>
                  <a:pt x="3615787" y="390842"/>
                  <a:pt x="3632223" y="308540"/>
                  <a:pt x="3599543" y="145143"/>
                </a:cubicBezTo>
                <a:cubicBezTo>
                  <a:pt x="3596084" y="127849"/>
                  <a:pt x="3526229" y="103895"/>
                  <a:pt x="3512458" y="101600"/>
                </a:cubicBezTo>
                <a:cubicBezTo>
                  <a:pt x="3469243" y="94398"/>
                  <a:pt x="3425599" y="88989"/>
                  <a:pt x="3381829" y="87086"/>
                </a:cubicBezTo>
                <a:cubicBezTo>
                  <a:pt x="3202923" y="79308"/>
                  <a:pt x="3023810" y="77410"/>
                  <a:pt x="2844800" y="72572"/>
                </a:cubicBezTo>
                <a:cubicBezTo>
                  <a:pt x="2707991" y="26966"/>
                  <a:pt x="2852275" y="70775"/>
                  <a:pt x="2525486" y="43543"/>
                </a:cubicBezTo>
                <a:cubicBezTo>
                  <a:pt x="2500902" y="41494"/>
                  <a:pt x="2477186" y="33442"/>
                  <a:pt x="2452915" y="29029"/>
                </a:cubicBezTo>
                <a:cubicBezTo>
                  <a:pt x="2423961" y="23764"/>
                  <a:pt x="2394858" y="19352"/>
                  <a:pt x="2365829" y="14514"/>
                </a:cubicBezTo>
                <a:lnTo>
                  <a:pt x="1611086" y="29029"/>
                </a:lnTo>
                <a:cubicBezTo>
                  <a:pt x="1208894" y="29029"/>
                  <a:pt x="1189701" y="24151"/>
                  <a:pt x="899886" y="0"/>
                </a:cubicBezTo>
                <a:cubicBezTo>
                  <a:pt x="841829" y="4838"/>
                  <a:pt x="783462" y="6814"/>
                  <a:pt x="725715" y="14514"/>
                </a:cubicBezTo>
                <a:cubicBezTo>
                  <a:pt x="710550" y="16536"/>
                  <a:pt x="697174" y="26028"/>
                  <a:pt x="682172" y="29029"/>
                </a:cubicBezTo>
                <a:cubicBezTo>
                  <a:pt x="648626" y="35738"/>
                  <a:pt x="614231" y="37423"/>
                  <a:pt x="580572" y="43543"/>
                </a:cubicBezTo>
                <a:cubicBezTo>
                  <a:pt x="560946" y="47111"/>
                  <a:pt x="542381" y="56251"/>
                  <a:pt x="522515" y="58057"/>
                </a:cubicBezTo>
                <a:cubicBezTo>
                  <a:pt x="435653" y="65954"/>
                  <a:pt x="348344" y="67734"/>
                  <a:pt x="261258" y="72572"/>
                </a:cubicBezTo>
                <a:cubicBezTo>
                  <a:pt x="232229" y="82248"/>
                  <a:pt x="195809" y="79963"/>
                  <a:pt x="174172" y="101600"/>
                </a:cubicBezTo>
                <a:cubicBezTo>
                  <a:pt x="118294" y="157478"/>
                  <a:pt x="147708" y="133757"/>
                  <a:pt x="87086" y="174172"/>
                </a:cubicBezTo>
                <a:lnTo>
                  <a:pt x="29029" y="261257"/>
                </a:lnTo>
                <a:lnTo>
                  <a:pt x="0" y="304800"/>
                </a:lnTo>
                <a:cubicBezTo>
                  <a:pt x="4838" y="353181"/>
                  <a:pt x="3582" y="402566"/>
                  <a:pt x="14515" y="449943"/>
                </a:cubicBezTo>
                <a:cubicBezTo>
                  <a:pt x="22088" y="482760"/>
                  <a:pt x="60160" y="509051"/>
                  <a:pt x="87086" y="522514"/>
                </a:cubicBezTo>
                <a:cubicBezTo>
                  <a:pt x="100770" y="529356"/>
                  <a:pt x="115918" y="532826"/>
                  <a:pt x="130629" y="537029"/>
                </a:cubicBezTo>
                <a:cubicBezTo>
                  <a:pt x="210616" y="559883"/>
                  <a:pt x="214044" y="554361"/>
                  <a:pt x="319315" y="566057"/>
                </a:cubicBezTo>
                <a:cubicBezTo>
                  <a:pt x="367696" y="561219"/>
                  <a:pt x="416324" y="558419"/>
                  <a:pt x="464458" y="551543"/>
                </a:cubicBezTo>
                <a:cubicBezTo>
                  <a:pt x="484205" y="548722"/>
                  <a:pt x="502649" y="538835"/>
                  <a:pt x="522515" y="537029"/>
                </a:cubicBezTo>
                <a:cubicBezTo>
                  <a:pt x="609377" y="529132"/>
                  <a:pt x="696686" y="527352"/>
                  <a:pt x="783772" y="522514"/>
                </a:cubicBezTo>
                <a:cubicBezTo>
                  <a:pt x="859444" y="497291"/>
                  <a:pt x="812016" y="508000"/>
                  <a:pt x="928915" y="50800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017520" y="6459379"/>
            <a:ext cx="31289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hlinkClick r:id="rId3"/>
              </a:rPr>
              <a:t>http://www.pnas.org/content/97/13/7663.full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525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/>
          <p:nvPr/>
        </p:nvSpPr>
        <p:spPr>
          <a:xfrm>
            <a:off x="504372" y="1502229"/>
            <a:ext cx="4310743" cy="1088571"/>
          </a:xfrm>
          <a:custGeom>
            <a:avLst/>
            <a:gdLst>
              <a:gd name="connsiteX0" fmla="*/ 478972 w 4310743"/>
              <a:gd name="connsiteY0" fmla="*/ 1016000 h 1088571"/>
              <a:gd name="connsiteX1" fmla="*/ 1059543 w 4310743"/>
              <a:gd name="connsiteY1" fmla="*/ 1030514 h 1088571"/>
              <a:gd name="connsiteX2" fmla="*/ 1117600 w 4310743"/>
              <a:gd name="connsiteY2" fmla="*/ 1045028 h 1088571"/>
              <a:gd name="connsiteX3" fmla="*/ 1190172 w 4310743"/>
              <a:gd name="connsiteY3" fmla="*/ 1059543 h 1088571"/>
              <a:gd name="connsiteX4" fmla="*/ 1712686 w 4310743"/>
              <a:gd name="connsiteY4" fmla="*/ 1074057 h 1088571"/>
              <a:gd name="connsiteX5" fmla="*/ 1770743 w 4310743"/>
              <a:gd name="connsiteY5" fmla="*/ 1088571 h 1088571"/>
              <a:gd name="connsiteX6" fmla="*/ 2510972 w 4310743"/>
              <a:gd name="connsiteY6" fmla="*/ 1074057 h 1088571"/>
              <a:gd name="connsiteX7" fmla="*/ 3425372 w 4310743"/>
              <a:gd name="connsiteY7" fmla="*/ 1059543 h 1088571"/>
              <a:gd name="connsiteX8" fmla="*/ 3556000 w 4310743"/>
              <a:gd name="connsiteY8" fmla="*/ 1045028 h 1088571"/>
              <a:gd name="connsiteX9" fmla="*/ 3773715 w 4310743"/>
              <a:gd name="connsiteY9" fmla="*/ 1030514 h 1088571"/>
              <a:gd name="connsiteX10" fmla="*/ 3860800 w 4310743"/>
              <a:gd name="connsiteY10" fmla="*/ 1016000 h 1088571"/>
              <a:gd name="connsiteX11" fmla="*/ 4165600 w 4310743"/>
              <a:gd name="connsiteY11" fmla="*/ 1001485 h 1088571"/>
              <a:gd name="connsiteX12" fmla="*/ 4223658 w 4310743"/>
              <a:gd name="connsiteY12" fmla="*/ 986971 h 1088571"/>
              <a:gd name="connsiteX13" fmla="*/ 4281715 w 4310743"/>
              <a:gd name="connsiteY13" fmla="*/ 899885 h 1088571"/>
              <a:gd name="connsiteX14" fmla="*/ 4296229 w 4310743"/>
              <a:gd name="connsiteY14" fmla="*/ 812800 h 1088571"/>
              <a:gd name="connsiteX15" fmla="*/ 4310743 w 4310743"/>
              <a:gd name="connsiteY15" fmla="*/ 769257 h 1088571"/>
              <a:gd name="connsiteX16" fmla="*/ 4296229 w 4310743"/>
              <a:gd name="connsiteY16" fmla="*/ 478971 h 1088571"/>
              <a:gd name="connsiteX17" fmla="*/ 4281715 w 4310743"/>
              <a:gd name="connsiteY17" fmla="*/ 435428 h 1088571"/>
              <a:gd name="connsiteX18" fmla="*/ 4252686 w 4310743"/>
              <a:gd name="connsiteY18" fmla="*/ 377371 h 1088571"/>
              <a:gd name="connsiteX19" fmla="*/ 4122058 w 4310743"/>
              <a:gd name="connsiteY19" fmla="*/ 261257 h 1088571"/>
              <a:gd name="connsiteX20" fmla="*/ 4064000 w 4310743"/>
              <a:gd name="connsiteY20" fmla="*/ 232228 h 1088571"/>
              <a:gd name="connsiteX21" fmla="*/ 3962400 w 4310743"/>
              <a:gd name="connsiteY21" fmla="*/ 188685 h 1088571"/>
              <a:gd name="connsiteX22" fmla="*/ 3918858 w 4310743"/>
              <a:gd name="connsiteY22" fmla="*/ 174171 h 1088571"/>
              <a:gd name="connsiteX23" fmla="*/ 3715658 w 4310743"/>
              <a:gd name="connsiteY23" fmla="*/ 159657 h 1088571"/>
              <a:gd name="connsiteX24" fmla="*/ 3425372 w 4310743"/>
              <a:gd name="connsiteY24" fmla="*/ 116114 h 1088571"/>
              <a:gd name="connsiteX25" fmla="*/ 3294743 w 4310743"/>
              <a:gd name="connsiteY25" fmla="*/ 87085 h 1088571"/>
              <a:gd name="connsiteX26" fmla="*/ 3207658 w 4310743"/>
              <a:gd name="connsiteY26" fmla="*/ 72571 h 1088571"/>
              <a:gd name="connsiteX27" fmla="*/ 3062515 w 4310743"/>
              <a:gd name="connsiteY27" fmla="*/ 43543 h 1088571"/>
              <a:gd name="connsiteX28" fmla="*/ 2917372 w 4310743"/>
              <a:gd name="connsiteY28" fmla="*/ 29028 h 1088571"/>
              <a:gd name="connsiteX29" fmla="*/ 2830286 w 4310743"/>
              <a:gd name="connsiteY29" fmla="*/ 14514 h 1088571"/>
              <a:gd name="connsiteX30" fmla="*/ 2699658 w 4310743"/>
              <a:gd name="connsiteY30" fmla="*/ 0 h 1088571"/>
              <a:gd name="connsiteX31" fmla="*/ 2148115 w 4310743"/>
              <a:gd name="connsiteY31" fmla="*/ 14514 h 1088571"/>
              <a:gd name="connsiteX32" fmla="*/ 696686 w 4310743"/>
              <a:gd name="connsiteY32" fmla="*/ 29028 h 1088571"/>
              <a:gd name="connsiteX33" fmla="*/ 624115 w 4310743"/>
              <a:gd name="connsiteY33" fmla="*/ 43543 h 1088571"/>
              <a:gd name="connsiteX34" fmla="*/ 406400 w 4310743"/>
              <a:gd name="connsiteY34" fmla="*/ 101600 h 1088571"/>
              <a:gd name="connsiteX35" fmla="*/ 261258 w 4310743"/>
              <a:gd name="connsiteY35" fmla="*/ 145143 h 1088571"/>
              <a:gd name="connsiteX36" fmla="*/ 203200 w 4310743"/>
              <a:gd name="connsiteY36" fmla="*/ 174171 h 1088571"/>
              <a:gd name="connsiteX37" fmla="*/ 130629 w 4310743"/>
              <a:gd name="connsiteY37" fmla="*/ 319314 h 1088571"/>
              <a:gd name="connsiteX38" fmla="*/ 87086 w 4310743"/>
              <a:gd name="connsiteY38" fmla="*/ 406400 h 1088571"/>
              <a:gd name="connsiteX39" fmla="*/ 43543 w 4310743"/>
              <a:gd name="connsiteY39" fmla="*/ 493485 h 1088571"/>
              <a:gd name="connsiteX40" fmla="*/ 29029 w 4310743"/>
              <a:gd name="connsiteY40" fmla="*/ 566057 h 1088571"/>
              <a:gd name="connsiteX41" fmla="*/ 14515 w 4310743"/>
              <a:gd name="connsiteY41" fmla="*/ 609600 h 1088571"/>
              <a:gd name="connsiteX42" fmla="*/ 0 w 4310743"/>
              <a:gd name="connsiteY42" fmla="*/ 667657 h 1088571"/>
              <a:gd name="connsiteX43" fmla="*/ 14515 w 4310743"/>
              <a:gd name="connsiteY43" fmla="*/ 798285 h 1088571"/>
              <a:gd name="connsiteX44" fmla="*/ 43543 w 4310743"/>
              <a:gd name="connsiteY44" fmla="*/ 841828 h 1088571"/>
              <a:gd name="connsiteX45" fmla="*/ 58058 w 4310743"/>
              <a:gd name="connsiteY45" fmla="*/ 885371 h 1088571"/>
              <a:gd name="connsiteX46" fmla="*/ 87086 w 4310743"/>
              <a:gd name="connsiteY46" fmla="*/ 928914 h 1088571"/>
              <a:gd name="connsiteX47" fmla="*/ 130629 w 4310743"/>
              <a:gd name="connsiteY47" fmla="*/ 1016000 h 1088571"/>
              <a:gd name="connsiteX48" fmla="*/ 174172 w 4310743"/>
              <a:gd name="connsiteY48" fmla="*/ 1030514 h 1088571"/>
              <a:gd name="connsiteX49" fmla="*/ 508000 w 4310743"/>
              <a:gd name="connsiteY49" fmla="*/ 1016000 h 1088571"/>
              <a:gd name="connsiteX50" fmla="*/ 551543 w 4310743"/>
              <a:gd name="connsiteY50" fmla="*/ 986971 h 1088571"/>
              <a:gd name="connsiteX51" fmla="*/ 609600 w 4310743"/>
              <a:gd name="connsiteY51" fmla="*/ 972457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0743" h="1088571">
                <a:moveTo>
                  <a:pt x="478972" y="1016000"/>
                </a:moveTo>
                <a:cubicBezTo>
                  <a:pt x="672496" y="1020838"/>
                  <a:pt x="866159" y="1021724"/>
                  <a:pt x="1059543" y="1030514"/>
                </a:cubicBezTo>
                <a:cubicBezTo>
                  <a:pt x="1079470" y="1031420"/>
                  <a:pt x="1098127" y="1040701"/>
                  <a:pt x="1117600" y="1045028"/>
                </a:cubicBezTo>
                <a:cubicBezTo>
                  <a:pt x="1141682" y="1050380"/>
                  <a:pt x="1165532" y="1058341"/>
                  <a:pt x="1190172" y="1059543"/>
                </a:cubicBezTo>
                <a:cubicBezTo>
                  <a:pt x="1364204" y="1068032"/>
                  <a:pt x="1538515" y="1069219"/>
                  <a:pt x="1712686" y="1074057"/>
                </a:cubicBezTo>
                <a:cubicBezTo>
                  <a:pt x="1732038" y="1078895"/>
                  <a:pt x="1750795" y="1088571"/>
                  <a:pt x="1770743" y="1088571"/>
                </a:cubicBezTo>
                <a:cubicBezTo>
                  <a:pt x="2017533" y="1088571"/>
                  <a:pt x="2264220" y="1078386"/>
                  <a:pt x="2510972" y="1074057"/>
                </a:cubicBezTo>
                <a:lnTo>
                  <a:pt x="3425372" y="1059543"/>
                </a:lnTo>
                <a:cubicBezTo>
                  <a:pt x="3468915" y="1054705"/>
                  <a:pt x="3512341" y="1048666"/>
                  <a:pt x="3556000" y="1045028"/>
                </a:cubicBezTo>
                <a:cubicBezTo>
                  <a:pt x="3628482" y="1038988"/>
                  <a:pt x="3701310" y="1037410"/>
                  <a:pt x="3773715" y="1030514"/>
                </a:cubicBezTo>
                <a:cubicBezTo>
                  <a:pt x="3803011" y="1027724"/>
                  <a:pt x="3831452" y="1018174"/>
                  <a:pt x="3860800" y="1016000"/>
                </a:cubicBezTo>
                <a:cubicBezTo>
                  <a:pt x="3962237" y="1008486"/>
                  <a:pt x="4064000" y="1006323"/>
                  <a:pt x="4165600" y="1001485"/>
                </a:cubicBezTo>
                <a:cubicBezTo>
                  <a:pt x="4184953" y="996647"/>
                  <a:pt x="4206338" y="996868"/>
                  <a:pt x="4223658" y="986971"/>
                </a:cubicBezTo>
                <a:cubicBezTo>
                  <a:pt x="4268424" y="961390"/>
                  <a:pt x="4267860" y="941448"/>
                  <a:pt x="4281715" y="899885"/>
                </a:cubicBezTo>
                <a:cubicBezTo>
                  <a:pt x="4286553" y="870857"/>
                  <a:pt x="4289845" y="841528"/>
                  <a:pt x="4296229" y="812800"/>
                </a:cubicBezTo>
                <a:cubicBezTo>
                  <a:pt x="4299548" y="797865"/>
                  <a:pt x="4310743" y="784556"/>
                  <a:pt x="4310743" y="769257"/>
                </a:cubicBezTo>
                <a:cubicBezTo>
                  <a:pt x="4310743" y="672374"/>
                  <a:pt x="4304622" y="575490"/>
                  <a:pt x="4296229" y="478971"/>
                </a:cubicBezTo>
                <a:cubicBezTo>
                  <a:pt x="4294904" y="463729"/>
                  <a:pt x="4287742" y="449490"/>
                  <a:pt x="4281715" y="435428"/>
                </a:cubicBezTo>
                <a:cubicBezTo>
                  <a:pt x="4273192" y="415541"/>
                  <a:pt x="4266202" y="394266"/>
                  <a:pt x="4252686" y="377371"/>
                </a:cubicBezTo>
                <a:cubicBezTo>
                  <a:pt x="4215559" y="330962"/>
                  <a:pt x="4173289" y="290532"/>
                  <a:pt x="4122058" y="261257"/>
                </a:cubicBezTo>
                <a:cubicBezTo>
                  <a:pt x="4103272" y="250522"/>
                  <a:pt x="4082786" y="242963"/>
                  <a:pt x="4064000" y="232228"/>
                </a:cubicBezTo>
                <a:cubicBezTo>
                  <a:pt x="3975618" y="181724"/>
                  <a:pt x="4069678" y="219336"/>
                  <a:pt x="3962400" y="188685"/>
                </a:cubicBezTo>
                <a:cubicBezTo>
                  <a:pt x="3947690" y="184482"/>
                  <a:pt x="3934052" y="175959"/>
                  <a:pt x="3918858" y="174171"/>
                </a:cubicBezTo>
                <a:cubicBezTo>
                  <a:pt x="3851417" y="166237"/>
                  <a:pt x="3783391" y="164495"/>
                  <a:pt x="3715658" y="159657"/>
                </a:cubicBezTo>
                <a:cubicBezTo>
                  <a:pt x="3522837" y="121092"/>
                  <a:pt x="3619609" y="135537"/>
                  <a:pt x="3425372" y="116114"/>
                </a:cubicBezTo>
                <a:cubicBezTo>
                  <a:pt x="3363256" y="100585"/>
                  <a:pt x="3362297" y="99368"/>
                  <a:pt x="3294743" y="87085"/>
                </a:cubicBezTo>
                <a:cubicBezTo>
                  <a:pt x="3265789" y="81821"/>
                  <a:pt x="3236583" y="77994"/>
                  <a:pt x="3207658" y="72571"/>
                </a:cubicBezTo>
                <a:cubicBezTo>
                  <a:pt x="3159164" y="63479"/>
                  <a:pt x="3111609" y="48453"/>
                  <a:pt x="3062515" y="43543"/>
                </a:cubicBezTo>
                <a:cubicBezTo>
                  <a:pt x="3014134" y="38705"/>
                  <a:pt x="2965619" y="35059"/>
                  <a:pt x="2917372" y="29028"/>
                </a:cubicBezTo>
                <a:cubicBezTo>
                  <a:pt x="2888170" y="25378"/>
                  <a:pt x="2859457" y="18403"/>
                  <a:pt x="2830286" y="14514"/>
                </a:cubicBezTo>
                <a:cubicBezTo>
                  <a:pt x="2786860" y="8724"/>
                  <a:pt x="2743201" y="4838"/>
                  <a:pt x="2699658" y="0"/>
                </a:cubicBezTo>
                <a:lnTo>
                  <a:pt x="2148115" y="14514"/>
                </a:lnTo>
                <a:lnTo>
                  <a:pt x="696686" y="29028"/>
                </a:lnTo>
                <a:cubicBezTo>
                  <a:pt x="672021" y="29498"/>
                  <a:pt x="648153" y="37996"/>
                  <a:pt x="624115" y="43543"/>
                </a:cubicBezTo>
                <a:cubicBezTo>
                  <a:pt x="493604" y="73661"/>
                  <a:pt x="528904" y="68190"/>
                  <a:pt x="406400" y="101600"/>
                </a:cubicBezTo>
                <a:cubicBezTo>
                  <a:pt x="360558" y="114102"/>
                  <a:pt x="302996" y="124275"/>
                  <a:pt x="261258" y="145143"/>
                </a:cubicBezTo>
                <a:lnTo>
                  <a:pt x="203200" y="174171"/>
                </a:lnTo>
                <a:cubicBezTo>
                  <a:pt x="166522" y="284206"/>
                  <a:pt x="192531" y="236778"/>
                  <a:pt x="130629" y="319314"/>
                </a:cubicBezTo>
                <a:cubicBezTo>
                  <a:pt x="94148" y="428760"/>
                  <a:pt x="143359" y="293854"/>
                  <a:pt x="87086" y="406400"/>
                </a:cubicBezTo>
                <a:cubicBezTo>
                  <a:pt x="26997" y="526578"/>
                  <a:pt x="126732" y="368705"/>
                  <a:pt x="43543" y="493485"/>
                </a:cubicBezTo>
                <a:cubicBezTo>
                  <a:pt x="38705" y="517676"/>
                  <a:pt x="35012" y="542124"/>
                  <a:pt x="29029" y="566057"/>
                </a:cubicBezTo>
                <a:cubicBezTo>
                  <a:pt x="25318" y="580900"/>
                  <a:pt x="18718" y="594889"/>
                  <a:pt x="14515" y="609600"/>
                </a:cubicBezTo>
                <a:cubicBezTo>
                  <a:pt x="9035" y="628780"/>
                  <a:pt x="4838" y="648305"/>
                  <a:pt x="0" y="667657"/>
                </a:cubicBezTo>
                <a:cubicBezTo>
                  <a:pt x="4838" y="711200"/>
                  <a:pt x="3889" y="755782"/>
                  <a:pt x="14515" y="798285"/>
                </a:cubicBezTo>
                <a:cubicBezTo>
                  <a:pt x="18746" y="815208"/>
                  <a:pt x="35742" y="826226"/>
                  <a:pt x="43543" y="841828"/>
                </a:cubicBezTo>
                <a:cubicBezTo>
                  <a:pt x="50385" y="855512"/>
                  <a:pt x="51216" y="871687"/>
                  <a:pt x="58058" y="885371"/>
                </a:cubicBezTo>
                <a:cubicBezTo>
                  <a:pt x="65859" y="900973"/>
                  <a:pt x="79285" y="913312"/>
                  <a:pt x="87086" y="928914"/>
                </a:cubicBezTo>
                <a:cubicBezTo>
                  <a:pt x="104615" y="963973"/>
                  <a:pt x="95965" y="988269"/>
                  <a:pt x="130629" y="1016000"/>
                </a:cubicBezTo>
                <a:cubicBezTo>
                  <a:pt x="142576" y="1025557"/>
                  <a:pt x="159658" y="1025676"/>
                  <a:pt x="174172" y="1030514"/>
                </a:cubicBezTo>
                <a:cubicBezTo>
                  <a:pt x="285448" y="1025676"/>
                  <a:pt x="397353" y="1028767"/>
                  <a:pt x="508000" y="1016000"/>
                </a:cubicBezTo>
                <a:cubicBezTo>
                  <a:pt x="525329" y="1014000"/>
                  <a:pt x="535509" y="993843"/>
                  <a:pt x="551543" y="986971"/>
                </a:cubicBezTo>
                <a:cubicBezTo>
                  <a:pt x="569878" y="979113"/>
                  <a:pt x="609600" y="972457"/>
                  <a:pt x="609600" y="972457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020193"/>
            <a:ext cx="7315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. . in the last 20 years techniques 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analyzing the chemistry of prehistoric bone and on other remains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 become very reliable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597025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teeth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(stable after eruption)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597025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bone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(constantly rebuilding itself)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597025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stone tools and ceramics . . .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ed., p. 27</a:t>
            </a:r>
          </a:p>
        </p:txBody>
      </p:sp>
    </p:spTree>
    <p:extLst>
      <p:ext uri="{BB962C8B-B14F-4D97-AF65-F5344CB8AC3E}">
        <p14:creationId xmlns:p14="http://schemas.microsoft.com/office/powerpoint/2010/main" val="392565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0EF84-BCA5-DBF3-09E6-C29635666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0DFAB0-2917-F9E0-B399-F6A54E4F65C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Rectangle 11">
            <a:extLst>
              <a:ext uri="{FF2B5EF4-FFF2-40B4-BE49-F238E27FC236}">
                <a16:creationId xmlns:a16="http://schemas.microsoft.com/office/drawing/2014/main" id="{7D8F56FD-EBD7-D4AC-2A5D-AD97486B2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6019800"/>
            <a:ext cx="1644650" cy="392415"/>
          </a:xfrm>
          <a:prstGeom prst="rect">
            <a:avLst/>
          </a:prstGeom>
          <a:solidFill>
            <a:srgbClr val="D2322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701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590805"/>
            <a:ext cx="73152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. . microscopic and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chemical analysis of residues and tissues preserved on the edges of stone tools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 been brought to bear on identifying the animals on whom the tools were used . . .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1725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28</a:t>
            </a:r>
          </a:p>
        </p:txBody>
      </p:sp>
    </p:spTree>
    <p:extLst>
      <p:ext uri="{BB962C8B-B14F-4D97-AF65-F5344CB8AC3E}">
        <p14:creationId xmlns:p14="http://schemas.microsoft.com/office/powerpoint/2010/main" val="719575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503944"/>
            <a:ext cx="731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. . and microscopic and chemical analysis has been used for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residue analysis on ceramics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tell what foods were used . . .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1725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28</a:t>
            </a:r>
          </a:p>
        </p:txBody>
      </p:sp>
    </p:spTree>
    <p:extLst>
      <p:ext uri="{BB962C8B-B14F-4D97-AF65-F5344CB8AC3E}">
        <p14:creationId xmlns:p14="http://schemas.microsoft.com/office/powerpoint/2010/main" val="4118738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376714" y="6535056"/>
            <a:ext cx="43396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http://news.nationalgeographic.com/news/2007/11/071112-chocolate.html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360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301" y="1104399"/>
            <a:ext cx="8229600" cy="49916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1517468" y="1901371"/>
            <a:ext cx="4614092" cy="798286"/>
          </a:xfrm>
          <a:custGeom>
            <a:avLst/>
            <a:gdLst>
              <a:gd name="connsiteX0" fmla="*/ 624114 w 4194629"/>
              <a:gd name="connsiteY0" fmla="*/ 754743 h 798286"/>
              <a:gd name="connsiteX1" fmla="*/ 783771 w 4194629"/>
              <a:gd name="connsiteY1" fmla="*/ 740228 h 798286"/>
              <a:gd name="connsiteX2" fmla="*/ 827314 w 4194629"/>
              <a:gd name="connsiteY2" fmla="*/ 725714 h 798286"/>
              <a:gd name="connsiteX3" fmla="*/ 1262743 w 4194629"/>
              <a:gd name="connsiteY3" fmla="*/ 740228 h 798286"/>
              <a:gd name="connsiteX4" fmla="*/ 1393371 w 4194629"/>
              <a:gd name="connsiteY4" fmla="*/ 769257 h 798286"/>
              <a:gd name="connsiteX5" fmla="*/ 1480457 w 4194629"/>
              <a:gd name="connsiteY5" fmla="*/ 783771 h 798286"/>
              <a:gd name="connsiteX6" fmla="*/ 2322286 w 4194629"/>
              <a:gd name="connsiteY6" fmla="*/ 798286 h 798286"/>
              <a:gd name="connsiteX7" fmla="*/ 4005943 w 4194629"/>
              <a:gd name="connsiteY7" fmla="*/ 769257 h 798286"/>
              <a:gd name="connsiteX8" fmla="*/ 4064000 w 4194629"/>
              <a:gd name="connsiteY8" fmla="*/ 754743 h 798286"/>
              <a:gd name="connsiteX9" fmla="*/ 4107543 w 4194629"/>
              <a:gd name="connsiteY9" fmla="*/ 711200 h 798286"/>
              <a:gd name="connsiteX10" fmla="*/ 4122057 w 4194629"/>
              <a:gd name="connsiteY10" fmla="*/ 667657 h 798286"/>
              <a:gd name="connsiteX11" fmla="*/ 4151086 w 4194629"/>
              <a:gd name="connsiteY11" fmla="*/ 624114 h 798286"/>
              <a:gd name="connsiteX12" fmla="*/ 4194629 w 4194629"/>
              <a:gd name="connsiteY12" fmla="*/ 478971 h 798286"/>
              <a:gd name="connsiteX13" fmla="*/ 4180114 w 4194629"/>
              <a:gd name="connsiteY13" fmla="*/ 290286 h 798286"/>
              <a:gd name="connsiteX14" fmla="*/ 4165600 w 4194629"/>
              <a:gd name="connsiteY14" fmla="*/ 246743 h 798286"/>
              <a:gd name="connsiteX15" fmla="*/ 4064000 w 4194629"/>
              <a:gd name="connsiteY15" fmla="*/ 174171 h 798286"/>
              <a:gd name="connsiteX16" fmla="*/ 3991429 w 4194629"/>
              <a:gd name="connsiteY16" fmla="*/ 145143 h 798286"/>
              <a:gd name="connsiteX17" fmla="*/ 3918857 w 4194629"/>
              <a:gd name="connsiteY17" fmla="*/ 130628 h 798286"/>
              <a:gd name="connsiteX18" fmla="*/ 3759200 w 4194629"/>
              <a:gd name="connsiteY18" fmla="*/ 87086 h 798286"/>
              <a:gd name="connsiteX19" fmla="*/ 3701143 w 4194629"/>
              <a:gd name="connsiteY19" fmla="*/ 72571 h 798286"/>
              <a:gd name="connsiteX20" fmla="*/ 3367314 w 4194629"/>
              <a:gd name="connsiteY20" fmla="*/ 58057 h 798286"/>
              <a:gd name="connsiteX21" fmla="*/ 3164114 w 4194629"/>
              <a:gd name="connsiteY21" fmla="*/ 29028 h 798286"/>
              <a:gd name="connsiteX22" fmla="*/ 2772229 w 4194629"/>
              <a:gd name="connsiteY22" fmla="*/ 43543 h 798286"/>
              <a:gd name="connsiteX23" fmla="*/ 1393371 w 4194629"/>
              <a:gd name="connsiteY23" fmla="*/ 29028 h 798286"/>
              <a:gd name="connsiteX24" fmla="*/ 1204686 w 4194629"/>
              <a:gd name="connsiteY24" fmla="*/ 14514 h 798286"/>
              <a:gd name="connsiteX25" fmla="*/ 986971 w 4194629"/>
              <a:gd name="connsiteY25" fmla="*/ 0 h 798286"/>
              <a:gd name="connsiteX26" fmla="*/ 798286 w 4194629"/>
              <a:gd name="connsiteY26" fmla="*/ 14514 h 798286"/>
              <a:gd name="connsiteX27" fmla="*/ 696686 w 4194629"/>
              <a:gd name="connsiteY27" fmla="*/ 29028 h 798286"/>
              <a:gd name="connsiteX28" fmla="*/ 580571 w 4194629"/>
              <a:gd name="connsiteY28" fmla="*/ 43543 h 798286"/>
              <a:gd name="connsiteX29" fmla="*/ 464457 w 4194629"/>
              <a:gd name="connsiteY29" fmla="*/ 72571 h 798286"/>
              <a:gd name="connsiteX30" fmla="*/ 377371 w 4194629"/>
              <a:gd name="connsiteY30" fmla="*/ 87086 h 798286"/>
              <a:gd name="connsiteX31" fmla="*/ 203200 w 4194629"/>
              <a:gd name="connsiteY31" fmla="*/ 130628 h 798286"/>
              <a:gd name="connsiteX32" fmla="*/ 116114 w 4194629"/>
              <a:gd name="connsiteY32" fmla="*/ 159657 h 798286"/>
              <a:gd name="connsiteX33" fmla="*/ 58057 w 4194629"/>
              <a:gd name="connsiteY33" fmla="*/ 246743 h 798286"/>
              <a:gd name="connsiteX34" fmla="*/ 29029 w 4194629"/>
              <a:gd name="connsiteY34" fmla="*/ 290286 h 798286"/>
              <a:gd name="connsiteX35" fmla="*/ 0 w 4194629"/>
              <a:gd name="connsiteY35" fmla="*/ 391886 h 798286"/>
              <a:gd name="connsiteX36" fmla="*/ 14514 w 4194629"/>
              <a:gd name="connsiteY36" fmla="*/ 609600 h 798286"/>
              <a:gd name="connsiteX37" fmla="*/ 29029 w 4194629"/>
              <a:gd name="connsiteY37" fmla="*/ 653143 h 798286"/>
              <a:gd name="connsiteX38" fmla="*/ 101600 w 4194629"/>
              <a:gd name="connsiteY38" fmla="*/ 725714 h 798286"/>
              <a:gd name="connsiteX39" fmla="*/ 595086 w 4194629"/>
              <a:gd name="connsiteY39" fmla="*/ 769257 h 798286"/>
              <a:gd name="connsiteX40" fmla="*/ 696686 w 4194629"/>
              <a:gd name="connsiteY40" fmla="*/ 740228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94629" h="798286">
                <a:moveTo>
                  <a:pt x="624114" y="754743"/>
                </a:moveTo>
                <a:cubicBezTo>
                  <a:pt x="677333" y="749905"/>
                  <a:pt x="730870" y="747785"/>
                  <a:pt x="783771" y="740228"/>
                </a:cubicBezTo>
                <a:cubicBezTo>
                  <a:pt x="798917" y="738064"/>
                  <a:pt x="812015" y="725714"/>
                  <a:pt x="827314" y="725714"/>
                </a:cubicBezTo>
                <a:cubicBezTo>
                  <a:pt x="972538" y="725714"/>
                  <a:pt x="1117600" y="735390"/>
                  <a:pt x="1262743" y="740228"/>
                </a:cubicBezTo>
                <a:cubicBezTo>
                  <a:pt x="1324870" y="755761"/>
                  <a:pt x="1325803" y="756972"/>
                  <a:pt x="1393371" y="769257"/>
                </a:cubicBezTo>
                <a:cubicBezTo>
                  <a:pt x="1422325" y="774521"/>
                  <a:pt x="1451042" y="782852"/>
                  <a:pt x="1480457" y="783771"/>
                </a:cubicBezTo>
                <a:cubicBezTo>
                  <a:pt x="1760971" y="792537"/>
                  <a:pt x="2041676" y="793448"/>
                  <a:pt x="2322286" y="798286"/>
                </a:cubicBezTo>
                <a:lnTo>
                  <a:pt x="4005943" y="769257"/>
                </a:lnTo>
                <a:cubicBezTo>
                  <a:pt x="4025875" y="768460"/>
                  <a:pt x="4044648" y="759581"/>
                  <a:pt x="4064000" y="754743"/>
                </a:cubicBezTo>
                <a:cubicBezTo>
                  <a:pt x="4078514" y="740229"/>
                  <a:pt x="4096157" y="728279"/>
                  <a:pt x="4107543" y="711200"/>
                </a:cubicBezTo>
                <a:cubicBezTo>
                  <a:pt x="4116030" y="698470"/>
                  <a:pt x="4115215" y="681341"/>
                  <a:pt x="4122057" y="667657"/>
                </a:cubicBezTo>
                <a:cubicBezTo>
                  <a:pt x="4129858" y="652055"/>
                  <a:pt x="4141410" y="638628"/>
                  <a:pt x="4151086" y="624114"/>
                </a:cubicBezTo>
                <a:cubicBezTo>
                  <a:pt x="4186422" y="518104"/>
                  <a:pt x="4172692" y="566713"/>
                  <a:pt x="4194629" y="478971"/>
                </a:cubicBezTo>
                <a:cubicBezTo>
                  <a:pt x="4189791" y="416076"/>
                  <a:pt x="4187938" y="352880"/>
                  <a:pt x="4180114" y="290286"/>
                </a:cubicBezTo>
                <a:cubicBezTo>
                  <a:pt x="4178216" y="275105"/>
                  <a:pt x="4174087" y="259473"/>
                  <a:pt x="4165600" y="246743"/>
                </a:cubicBezTo>
                <a:cubicBezTo>
                  <a:pt x="4138447" y="206013"/>
                  <a:pt x="4107013" y="193288"/>
                  <a:pt x="4064000" y="174171"/>
                </a:cubicBezTo>
                <a:cubicBezTo>
                  <a:pt x="4040192" y="163590"/>
                  <a:pt x="4016384" y="152630"/>
                  <a:pt x="3991429" y="145143"/>
                </a:cubicBezTo>
                <a:cubicBezTo>
                  <a:pt x="3967800" y="138054"/>
                  <a:pt x="3942658" y="137119"/>
                  <a:pt x="3918857" y="130628"/>
                </a:cubicBezTo>
                <a:cubicBezTo>
                  <a:pt x="3619779" y="49061"/>
                  <a:pt x="4013820" y="143669"/>
                  <a:pt x="3759200" y="87086"/>
                </a:cubicBezTo>
                <a:cubicBezTo>
                  <a:pt x="3739727" y="82759"/>
                  <a:pt x="3721036" y="74045"/>
                  <a:pt x="3701143" y="72571"/>
                </a:cubicBezTo>
                <a:cubicBezTo>
                  <a:pt x="3590066" y="64343"/>
                  <a:pt x="3478590" y="62895"/>
                  <a:pt x="3367314" y="58057"/>
                </a:cubicBezTo>
                <a:cubicBezTo>
                  <a:pt x="3323985" y="50836"/>
                  <a:pt x="3200437" y="29028"/>
                  <a:pt x="3164114" y="29028"/>
                </a:cubicBezTo>
                <a:cubicBezTo>
                  <a:pt x="3033396" y="29028"/>
                  <a:pt x="2902857" y="38705"/>
                  <a:pt x="2772229" y="43543"/>
                </a:cubicBezTo>
                <a:lnTo>
                  <a:pt x="1393371" y="29028"/>
                </a:lnTo>
                <a:cubicBezTo>
                  <a:pt x="1330301" y="27860"/>
                  <a:pt x="1267606" y="19008"/>
                  <a:pt x="1204686" y="14514"/>
                </a:cubicBezTo>
                <a:lnTo>
                  <a:pt x="986971" y="0"/>
                </a:lnTo>
                <a:cubicBezTo>
                  <a:pt x="924076" y="4838"/>
                  <a:pt x="861054" y="8237"/>
                  <a:pt x="798286" y="14514"/>
                </a:cubicBezTo>
                <a:cubicBezTo>
                  <a:pt x="764245" y="17918"/>
                  <a:pt x="730596" y="24507"/>
                  <a:pt x="696686" y="29028"/>
                </a:cubicBezTo>
                <a:lnTo>
                  <a:pt x="580571" y="43543"/>
                </a:lnTo>
                <a:cubicBezTo>
                  <a:pt x="520140" y="63687"/>
                  <a:pt x="541526" y="58558"/>
                  <a:pt x="464457" y="72571"/>
                </a:cubicBezTo>
                <a:cubicBezTo>
                  <a:pt x="435503" y="77835"/>
                  <a:pt x="405921" y="79948"/>
                  <a:pt x="377371" y="87086"/>
                </a:cubicBezTo>
                <a:cubicBezTo>
                  <a:pt x="147378" y="144585"/>
                  <a:pt x="431063" y="92652"/>
                  <a:pt x="203200" y="130628"/>
                </a:cubicBezTo>
                <a:cubicBezTo>
                  <a:pt x="174171" y="140304"/>
                  <a:pt x="133087" y="134197"/>
                  <a:pt x="116114" y="159657"/>
                </a:cubicBezTo>
                <a:lnTo>
                  <a:pt x="58057" y="246743"/>
                </a:lnTo>
                <a:cubicBezTo>
                  <a:pt x="48381" y="261257"/>
                  <a:pt x="34546" y="273737"/>
                  <a:pt x="29029" y="290286"/>
                </a:cubicBezTo>
                <a:cubicBezTo>
                  <a:pt x="8205" y="352752"/>
                  <a:pt x="18224" y="318986"/>
                  <a:pt x="0" y="391886"/>
                </a:cubicBezTo>
                <a:cubicBezTo>
                  <a:pt x="4838" y="464457"/>
                  <a:pt x="6482" y="537312"/>
                  <a:pt x="14514" y="609600"/>
                </a:cubicBezTo>
                <a:cubicBezTo>
                  <a:pt x="16204" y="624806"/>
                  <a:pt x="22187" y="639459"/>
                  <a:pt x="29029" y="653143"/>
                </a:cubicBezTo>
                <a:cubicBezTo>
                  <a:pt x="47000" y="689085"/>
                  <a:pt x="64276" y="709126"/>
                  <a:pt x="101600" y="725714"/>
                </a:cubicBezTo>
                <a:cubicBezTo>
                  <a:pt x="258654" y="795515"/>
                  <a:pt x="417833" y="762927"/>
                  <a:pt x="595086" y="769257"/>
                </a:cubicBezTo>
                <a:cubicBezTo>
                  <a:pt x="688920" y="753618"/>
                  <a:pt x="661362" y="775552"/>
                  <a:pt x="696686" y="74022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8607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2971800" y="6535579"/>
            <a:ext cx="32560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http://news.bbc.co.uk/2/hi/science/nature/7132794.stm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8483" name="Picture 2" descr="D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9027" y="2400300"/>
            <a:ext cx="1933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05114" y="3418584"/>
            <a:ext cx="7086600" cy="584775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and DNA studies are critical . . .</a:t>
            </a:r>
          </a:p>
        </p:txBody>
      </p:sp>
    </p:spTree>
    <p:extLst>
      <p:ext uri="{BB962C8B-B14F-4D97-AF65-F5344CB8AC3E}">
        <p14:creationId xmlns:p14="http://schemas.microsoft.com/office/powerpoint/2010/main" val="91678687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98990" y="6535579"/>
            <a:ext cx="39308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hlinkClick r:id="rId3"/>
              </a:rPr>
              <a:t>http://www.sciencedaily.com/releases/2009/02/090212150822.htm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 rot="10800000">
            <a:off x="651874" y="2857125"/>
            <a:ext cx="5825126" cy="495674"/>
          </a:xfrm>
          <a:custGeom>
            <a:avLst/>
            <a:gdLst>
              <a:gd name="connsiteX0" fmla="*/ 624114 w 4194629"/>
              <a:gd name="connsiteY0" fmla="*/ 754743 h 798286"/>
              <a:gd name="connsiteX1" fmla="*/ 783771 w 4194629"/>
              <a:gd name="connsiteY1" fmla="*/ 740228 h 798286"/>
              <a:gd name="connsiteX2" fmla="*/ 827314 w 4194629"/>
              <a:gd name="connsiteY2" fmla="*/ 725714 h 798286"/>
              <a:gd name="connsiteX3" fmla="*/ 1262743 w 4194629"/>
              <a:gd name="connsiteY3" fmla="*/ 740228 h 798286"/>
              <a:gd name="connsiteX4" fmla="*/ 1393371 w 4194629"/>
              <a:gd name="connsiteY4" fmla="*/ 769257 h 798286"/>
              <a:gd name="connsiteX5" fmla="*/ 1480457 w 4194629"/>
              <a:gd name="connsiteY5" fmla="*/ 783771 h 798286"/>
              <a:gd name="connsiteX6" fmla="*/ 2322286 w 4194629"/>
              <a:gd name="connsiteY6" fmla="*/ 798286 h 798286"/>
              <a:gd name="connsiteX7" fmla="*/ 4005943 w 4194629"/>
              <a:gd name="connsiteY7" fmla="*/ 769257 h 798286"/>
              <a:gd name="connsiteX8" fmla="*/ 4064000 w 4194629"/>
              <a:gd name="connsiteY8" fmla="*/ 754743 h 798286"/>
              <a:gd name="connsiteX9" fmla="*/ 4107543 w 4194629"/>
              <a:gd name="connsiteY9" fmla="*/ 711200 h 798286"/>
              <a:gd name="connsiteX10" fmla="*/ 4122057 w 4194629"/>
              <a:gd name="connsiteY10" fmla="*/ 667657 h 798286"/>
              <a:gd name="connsiteX11" fmla="*/ 4151086 w 4194629"/>
              <a:gd name="connsiteY11" fmla="*/ 624114 h 798286"/>
              <a:gd name="connsiteX12" fmla="*/ 4194629 w 4194629"/>
              <a:gd name="connsiteY12" fmla="*/ 478971 h 798286"/>
              <a:gd name="connsiteX13" fmla="*/ 4180114 w 4194629"/>
              <a:gd name="connsiteY13" fmla="*/ 290286 h 798286"/>
              <a:gd name="connsiteX14" fmla="*/ 4165600 w 4194629"/>
              <a:gd name="connsiteY14" fmla="*/ 246743 h 798286"/>
              <a:gd name="connsiteX15" fmla="*/ 4064000 w 4194629"/>
              <a:gd name="connsiteY15" fmla="*/ 174171 h 798286"/>
              <a:gd name="connsiteX16" fmla="*/ 3991429 w 4194629"/>
              <a:gd name="connsiteY16" fmla="*/ 145143 h 798286"/>
              <a:gd name="connsiteX17" fmla="*/ 3918857 w 4194629"/>
              <a:gd name="connsiteY17" fmla="*/ 130628 h 798286"/>
              <a:gd name="connsiteX18" fmla="*/ 3759200 w 4194629"/>
              <a:gd name="connsiteY18" fmla="*/ 87086 h 798286"/>
              <a:gd name="connsiteX19" fmla="*/ 3701143 w 4194629"/>
              <a:gd name="connsiteY19" fmla="*/ 72571 h 798286"/>
              <a:gd name="connsiteX20" fmla="*/ 3367314 w 4194629"/>
              <a:gd name="connsiteY20" fmla="*/ 58057 h 798286"/>
              <a:gd name="connsiteX21" fmla="*/ 3164114 w 4194629"/>
              <a:gd name="connsiteY21" fmla="*/ 29028 h 798286"/>
              <a:gd name="connsiteX22" fmla="*/ 2772229 w 4194629"/>
              <a:gd name="connsiteY22" fmla="*/ 43543 h 798286"/>
              <a:gd name="connsiteX23" fmla="*/ 1393371 w 4194629"/>
              <a:gd name="connsiteY23" fmla="*/ 29028 h 798286"/>
              <a:gd name="connsiteX24" fmla="*/ 1204686 w 4194629"/>
              <a:gd name="connsiteY24" fmla="*/ 14514 h 798286"/>
              <a:gd name="connsiteX25" fmla="*/ 986971 w 4194629"/>
              <a:gd name="connsiteY25" fmla="*/ 0 h 798286"/>
              <a:gd name="connsiteX26" fmla="*/ 798286 w 4194629"/>
              <a:gd name="connsiteY26" fmla="*/ 14514 h 798286"/>
              <a:gd name="connsiteX27" fmla="*/ 696686 w 4194629"/>
              <a:gd name="connsiteY27" fmla="*/ 29028 h 798286"/>
              <a:gd name="connsiteX28" fmla="*/ 580571 w 4194629"/>
              <a:gd name="connsiteY28" fmla="*/ 43543 h 798286"/>
              <a:gd name="connsiteX29" fmla="*/ 464457 w 4194629"/>
              <a:gd name="connsiteY29" fmla="*/ 72571 h 798286"/>
              <a:gd name="connsiteX30" fmla="*/ 377371 w 4194629"/>
              <a:gd name="connsiteY30" fmla="*/ 87086 h 798286"/>
              <a:gd name="connsiteX31" fmla="*/ 203200 w 4194629"/>
              <a:gd name="connsiteY31" fmla="*/ 130628 h 798286"/>
              <a:gd name="connsiteX32" fmla="*/ 116114 w 4194629"/>
              <a:gd name="connsiteY32" fmla="*/ 159657 h 798286"/>
              <a:gd name="connsiteX33" fmla="*/ 58057 w 4194629"/>
              <a:gd name="connsiteY33" fmla="*/ 246743 h 798286"/>
              <a:gd name="connsiteX34" fmla="*/ 29029 w 4194629"/>
              <a:gd name="connsiteY34" fmla="*/ 290286 h 798286"/>
              <a:gd name="connsiteX35" fmla="*/ 0 w 4194629"/>
              <a:gd name="connsiteY35" fmla="*/ 391886 h 798286"/>
              <a:gd name="connsiteX36" fmla="*/ 14514 w 4194629"/>
              <a:gd name="connsiteY36" fmla="*/ 609600 h 798286"/>
              <a:gd name="connsiteX37" fmla="*/ 29029 w 4194629"/>
              <a:gd name="connsiteY37" fmla="*/ 653143 h 798286"/>
              <a:gd name="connsiteX38" fmla="*/ 101600 w 4194629"/>
              <a:gd name="connsiteY38" fmla="*/ 725714 h 798286"/>
              <a:gd name="connsiteX39" fmla="*/ 595086 w 4194629"/>
              <a:gd name="connsiteY39" fmla="*/ 769257 h 798286"/>
              <a:gd name="connsiteX40" fmla="*/ 696686 w 4194629"/>
              <a:gd name="connsiteY40" fmla="*/ 740228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94629" h="798286">
                <a:moveTo>
                  <a:pt x="624114" y="754743"/>
                </a:moveTo>
                <a:cubicBezTo>
                  <a:pt x="677333" y="749905"/>
                  <a:pt x="730870" y="747785"/>
                  <a:pt x="783771" y="740228"/>
                </a:cubicBezTo>
                <a:cubicBezTo>
                  <a:pt x="798917" y="738064"/>
                  <a:pt x="812015" y="725714"/>
                  <a:pt x="827314" y="725714"/>
                </a:cubicBezTo>
                <a:cubicBezTo>
                  <a:pt x="972538" y="725714"/>
                  <a:pt x="1117600" y="735390"/>
                  <a:pt x="1262743" y="740228"/>
                </a:cubicBezTo>
                <a:cubicBezTo>
                  <a:pt x="1324870" y="755761"/>
                  <a:pt x="1325803" y="756972"/>
                  <a:pt x="1393371" y="769257"/>
                </a:cubicBezTo>
                <a:cubicBezTo>
                  <a:pt x="1422325" y="774521"/>
                  <a:pt x="1451042" y="782852"/>
                  <a:pt x="1480457" y="783771"/>
                </a:cubicBezTo>
                <a:cubicBezTo>
                  <a:pt x="1760971" y="792537"/>
                  <a:pt x="2041676" y="793448"/>
                  <a:pt x="2322286" y="798286"/>
                </a:cubicBezTo>
                <a:lnTo>
                  <a:pt x="4005943" y="769257"/>
                </a:lnTo>
                <a:cubicBezTo>
                  <a:pt x="4025875" y="768460"/>
                  <a:pt x="4044648" y="759581"/>
                  <a:pt x="4064000" y="754743"/>
                </a:cubicBezTo>
                <a:cubicBezTo>
                  <a:pt x="4078514" y="740229"/>
                  <a:pt x="4096157" y="728279"/>
                  <a:pt x="4107543" y="711200"/>
                </a:cubicBezTo>
                <a:cubicBezTo>
                  <a:pt x="4116030" y="698470"/>
                  <a:pt x="4115215" y="681341"/>
                  <a:pt x="4122057" y="667657"/>
                </a:cubicBezTo>
                <a:cubicBezTo>
                  <a:pt x="4129858" y="652055"/>
                  <a:pt x="4141410" y="638628"/>
                  <a:pt x="4151086" y="624114"/>
                </a:cubicBezTo>
                <a:cubicBezTo>
                  <a:pt x="4186422" y="518104"/>
                  <a:pt x="4172692" y="566713"/>
                  <a:pt x="4194629" y="478971"/>
                </a:cubicBezTo>
                <a:cubicBezTo>
                  <a:pt x="4189791" y="416076"/>
                  <a:pt x="4187938" y="352880"/>
                  <a:pt x="4180114" y="290286"/>
                </a:cubicBezTo>
                <a:cubicBezTo>
                  <a:pt x="4178216" y="275105"/>
                  <a:pt x="4174087" y="259473"/>
                  <a:pt x="4165600" y="246743"/>
                </a:cubicBezTo>
                <a:cubicBezTo>
                  <a:pt x="4138447" y="206013"/>
                  <a:pt x="4107013" y="193288"/>
                  <a:pt x="4064000" y="174171"/>
                </a:cubicBezTo>
                <a:cubicBezTo>
                  <a:pt x="4040192" y="163590"/>
                  <a:pt x="4016384" y="152630"/>
                  <a:pt x="3991429" y="145143"/>
                </a:cubicBezTo>
                <a:cubicBezTo>
                  <a:pt x="3967800" y="138054"/>
                  <a:pt x="3942658" y="137119"/>
                  <a:pt x="3918857" y="130628"/>
                </a:cubicBezTo>
                <a:cubicBezTo>
                  <a:pt x="3619779" y="49061"/>
                  <a:pt x="4013820" y="143669"/>
                  <a:pt x="3759200" y="87086"/>
                </a:cubicBezTo>
                <a:cubicBezTo>
                  <a:pt x="3739727" y="82759"/>
                  <a:pt x="3721036" y="74045"/>
                  <a:pt x="3701143" y="72571"/>
                </a:cubicBezTo>
                <a:cubicBezTo>
                  <a:pt x="3590066" y="64343"/>
                  <a:pt x="3478590" y="62895"/>
                  <a:pt x="3367314" y="58057"/>
                </a:cubicBezTo>
                <a:cubicBezTo>
                  <a:pt x="3323985" y="50836"/>
                  <a:pt x="3200437" y="29028"/>
                  <a:pt x="3164114" y="29028"/>
                </a:cubicBezTo>
                <a:cubicBezTo>
                  <a:pt x="3033396" y="29028"/>
                  <a:pt x="2902857" y="38705"/>
                  <a:pt x="2772229" y="43543"/>
                </a:cubicBezTo>
                <a:lnTo>
                  <a:pt x="1393371" y="29028"/>
                </a:lnTo>
                <a:cubicBezTo>
                  <a:pt x="1330301" y="27860"/>
                  <a:pt x="1267606" y="19008"/>
                  <a:pt x="1204686" y="14514"/>
                </a:cubicBezTo>
                <a:lnTo>
                  <a:pt x="986971" y="0"/>
                </a:lnTo>
                <a:cubicBezTo>
                  <a:pt x="924076" y="4838"/>
                  <a:pt x="861054" y="8237"/>
                  <a:pt x="798286" y="14514"/>
                </a:cubicBezTo>
                <a:cubicBezTo>
                  <a:pt x="764245" y="17918"/>
                  <a:pt x="730596" y="24507"/>
                  <a:pt x="696686" y="29028"/>
                </a:cubicBezTo>
                <a:lnTo>
                  <a:pt x="580571" y="43543"/>
                </a:lnTo>
                <a:cubicBezTo>
                  <a:pt x="520140" y="63687"/>
                  <a:pt x="541526" y="58558"/>
                  <a:pt x="464457" y="72571"/>
                </a:cubicBezTo>
                <a:cubicBezTo>
                  <a:pt x="435503" y="77835"/>
                  <a:pt x="405921" y="79948"/>
                  <a:pt x="377371" y="87086"/>
                </a:cubicBezTo>
                <a:cubicBezTo>
                  <a:pt x="147378" y="144585"/>
                  <a:pt x="431063" y="92652"/>
                  <a:pt x="203200" y="130628"/>
                </a:cubicBezTo>
                <a:cubicBezTo>
                  <a:pt x="174171" y="140304"/>
                  <a:pt x="133087" y="134197"/>
                  <a:pt x="116114" y="159657"/>
                </a:cubicBezTo>
                <a:lnTo>
                  <a:pt x="58057" y="246743"/>
                </a:lnTo>
                <a:cubicBezTo>
                  <a:pt x="48381" y="261257"/>
                  <a:pt x="34546" y="273737"/>
                  <a:pt x="29029" y="290286"/>
                </a:cubicBezTo>
                <a:cubicBezTo>
                  <a:pt x="8205" y="352752"/>
                  <a:pt x="18224" y="318986"/>
                  <a:pt x="0" y="391886"/>
                </a:cubicBezTo>
                <a:cubicBezTo>
                  <a:pt x="4838" y="464457"/>
                  <a:pt x="6482" y="537312"/>
                  <a:pt x="14514" y="609600"/>
                </a:cubicBezTo>
                <a:cubicBezTo>
                  <a:pt x="16204" y="624806"/>
                  <a:pt x="22187" y="639459"/>
                  <a:pt x="29029" y="653143"/>
                </a:cubicBezTo>
                <a:cubicBezTo>
                  <a:pt x="47000" y="689085"/>
                  <a:pt x="64276" y="709126"/>
                  <a:pt x="101600" y="725714"/>
                </a:cubicBezTo>
                <a:cubicBezTo>
                  <a:pt x="258654" y="795515"/>
                  <a:pt x="417833" y="762927"/>
                  <a:pt x="595086" y="769257"/>
                </a:cubicBezTo>
                <a:cubicBezTo>
                  <a:pt x="688920" y="753618"/>
                  <a:pt x="661362" y="775552"/>
                  <a:pt x="696686" y="74022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51345"/>
            <a:ext cx="8229600" cy="592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 rot="10800000">
            <a:off x="1872342" y="1814285"/>
            <a:ext cx="4194629" cy="878115"/>
          </a:xfrm>
          <a:custGeom>
            <a:avLst/>
            <a:gdLst>
              <a:gd name="connsiteX0" fmla="*/ 624114 w 4194629"/>
              <a:gd name="connsiteY0" fmla="*/ 754743 h 798286"/>
              <a:gd name="connsiteX1" fmla="*/ 783771 w 4194629"/>
              <a:gd name="connsiteY1" fmla="*/ 740228 h 798286"/>
              <a:gd name="connsiteX2" fmla="*/ 827314 w 4194629"/>
              <a:gd name="connsiteY2" fmla="*/ 725714 h 798286"/>
              <a:gd name="connsiteX3" fmla="*/ 1262743 w 4194629"/>
              <a:gd name="connsiteY3" fmla="*/ 740228 h 798286"/>
              <a:gd name="connsiteX4" fmla="*/ 1393371 w 4194629"/>
              <a:gd name="connsiteY4" fmla="*/ 769257 h 798286"/>
              <a:gd name="connsiteX5" fmla="*/ 1480457 w 4194629"/>
              <a:gd name="connsiteY5" fmla="*/ 783771 h 798286"/>
              <a:gd name="connsiteX6" fmla="*/ 2322286 w 4194629"/>
              <a:gd name="connsiteY6" fmla="*/ 798286 h 798286"/>
              <a:gd name="connsiteX7" fmla="*/ 4005943 w 4194629"/>
              <a:gd name="connsiteY7" fmla="*/ 769257 h 798286"/>
              <a:gd name="connsiteX8" fmla="*/ 4064000 w 4194629"/>
              <a:gd name="connsiteY8" fmla="*/ 754743 h 798286"/>
              <a:gd name="connsiteX9" fmla="*/ 4107543 w 4194629"/>
              <a:gd name="connsiteY9" fmla="*/ 711200 h 798286"/>
              <a:gd name="connsiteX10" fmla="*/ 4122057 w 4194629"/>
              <a:gd name="connsiteY10" fmla="*/ 667657 h 798286"/>
              <a:gd name="connsiteX11" fmla="*/ 4151086 w 4194629"/>
              <a:gd name="connsiteY11" fmla="*/ 624114 h 798286"/>
              <a:gd name="connsiteX12" fmla="*/ 4194629 w 4194629"/>
              <a:gd name="connsiteY12" fmla="*/ 478971 h 798286"/>
              <a:gd name="connsiteX13" fmla="*/ 4180114 w 4194629"/>
              <a:gd name="connsiteY13" fmla="*/ 290286 h 798286"/>
              <a:gd name="connsiteX14" fmla="*/ 4165600 w 4194629"/>
              <a:gd name="connsiteY14" fmla="*/ 246743 h 798286"/>
              <a:gd name="connsiteX15" fmla="*/ 4064000 w 4194629"/>
              <a:gd name="connsiteY15" fmla="*/ 174171 h 798286"/>
              <a:gd name="connsiteX16" fmla="*/ 3991429 w 4194629"/>
              <a:gd name="connsiteY16" fmla="*/ 145143 h 798286"/>
              <a:gd name="connsiteX17" fmla="*/ 3918857 w 4194629"/>
              <a:gd name="connsiteY17" fmla="*/ 130628 h 798286"/>
              <a:gd name="connsiteX18" fmla="*/ 3759200 w 4194629"/>
              <a:gd name="connsiteY18" fmla="*/ 87086 h 798286"/>
              <a:gd name="connsiteX19" fmla="*/ 3701143 w 4194629"/>
              <a:gd name="connsiteY19" fmla="*/ 72571 h 798286"/>
              <a:gd name="connsiteX20" fmla="*/ 3367314 w 4194629"/>
              <a:gd name="connsiteY20" fmla="*/ 58057 h 798286"/>
              <a:gd name="connsiteX21" fmla="*/ 3164114 w 4194629"/>
              <a:gd name="connsiteY21" fmla="*/ 29028 h 798286"/>
              <a:gd name="connsiteX22" fmla="*/ 2772229 w 4194629"/>
              <a:gd name="connsiteY22" fmla="*/ 43543 h 798286"/>
              <a:gd name="connsiteX23" fmla="*/ 1393371 w 4194629"/>
              <a:gd name="connsiteY23" fmla="*/ 29028 h 798286"/>
              <a:gd name="connsiteX24" fmla="*/ 1204686 w 4194629"/>
              <a:gd name="connsiteY24" fmla="*/ 14514 h 798286"/>
              <a:gd name="connsiteX25" fmla="*/ 986971 w 4194629"/>
              <a:gd name="connsiteY25" fmla="*/ 0 h 798286"/>
              <a:gd name="connsiteX26" fmla="*/ 798286 w 4194629"/>
              <a:gd name="connsiteY26" fmla="*/ 14514 h 798286"/>
              <a:gd name="connsiteX27" fmla="*/ 696686 w 4194629"/>
              <a:gd name="connsiteY27" fmla="*/ 29028 h 798286"/>
              <a:gd name="connsiteX28" fmla="*/ 580571 w 4194629"/>
              <a:gd name="connsiteY28" fmla="*/ 43543 h 798286"/>
              <a:gd name="connsiteX29" fmla="*/ 464457 w 4194629"/>
              <a:gd name="connsiteY29" fmla="*/ 72571 h 798286"/>
              <a:gd name="connsiteX30" fmla="*/ 377371 w 4194629"/>
              <a:gd name="connsiteY30" fmla="*/ 87086 h 798286"/>
              <a:gd name="connsiteX31" fmla="*/ 203200 w 4194629"/>
              <a:gd name="connsiteY31" fmla="*/ 130628 h 798286"/>
              <a:gd name="connsiteX32" fmla="*/ 116114 w 4194629"/>
              <a:gd name="connsiteY32" fmla="*/ 159657 h 798286"/>
              <a:gd name="connsiteX33" fmla="*/ 58057 w 4194629"/>
              <a:gd name="connsiteY33" fmla="*/ 246743 h 798286"/>
              <a:gd name="connsiteX34" fmla="*/ 29029 w 4194629"/>
              <a:gd name="connsiteY34" fmla="*/ 290286 h 798286"/>
              <a:gd name="connsiteX35" fmla="*/ 0 w 4194629"/>
              <a:gd name="connsiteY35" fmla="*/ 391886 h 798286"/>
              <a:gd name="connsiteX36" fmla="*/ 14514 w 4194629"/>
              <a:gd name="connsiteY36" fmla="*/ 609600 h 798286"/>
              <a:gd name="connsiteX37" fmla="*/ 29029 w 4194629"/>
              <a:gd name="connsiteY37" fmla="*/ 653143 h 798286"/>
              <a:gd name="connsiteX38" fmla="*/ 101600 w 4194629"/>
              <a:gd name="connsiteY38" fmla="*/ 725714 h 798286"/>
              <a:gd name="connsiteX39" fmla="*/ 595086 w 4194629"/>
              <a:gd name="connsiteY39" fmla="*/ 769257 h 798286"/>
              <a:gd name="connsiteX40" fmla="*/ 696686 w 4194629"/>
              <a:gd name="connsiteY40" fmla="*/ 740228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94629" h="798286">
                <a:moveTo>
                  <a:pt x="624114" y="754743"/>
                </a:moveTo>
                <a:cubicBezTo>
                  <a:pt x="677333" y="749905"/>
                  <a:pt x="730870" y="747785"/>
                  <a:pt x="783771" y="740228"/>
                </a:cubicBezTo>
                <a:cubicBezTo>
                  <a:pt x="798917" y="738064"/>
                  <a:pt x="812015" y="725714"/>
                  <a:pt x="827314" y="725714"/>
                </a:cubicBezTo>
                <a:cubicBezTo>
                  <a:pt x="972538" y="725714"/>
                  <a:pt x="1117600" y="735390"/>
                  <a:pt x="1262743" y="740228"/>
                </a:cubicBezTo>
                <a:cubicBezTo>
                  <a:pt x="1324870" y="755761"/>
                  <a:pt x="1325803" y="756972"/>
                  <a:pt x="1393371" y="769257"/>
                </a:cubicBezTo>
                <a:cubicBezTo>
                  <a:pt x="1422325" y="774521"/>
                  <a:pt x="1451042" y="782852"/>
                  <a:pt x="1480457" y="783771"/>
                </a:cubicBezTo>
                <a:cubicBezTo>
                  <a:pt x="1760971" y="792537"/>
                  <a:pt x="2041676" y="793448"/>
                  <a:pt x="2322286" y="798286"/>
                </a:cubicBezTo>
                <a:lnTo>
                  <a:pt x="4005943" y="769257"/>
                </a:lnTo>
                <a:cubicBezTo>
                  <a:pt x="4025875" y="768460"/>
                  <a:pt x="4044648" y="759581"/>
                  <a:pt x="4064000" y="754743"/>
                </a:cubicBezTo>
                <a:cubicBezTo>
                  <a:pt x="4078514" y="740229"/>
                  <a:pt x="4096157" y="728279"/>
                  <a:pt x="4107543" y="711200"/>
                </a:cubicBezTo>
                <a:cubicBezTo>
                  <a:pt x="4116030" y="698470"/>
                  <a:pt x="4115215" y="681341"/>
                  <a:pt x="4122057" y="667657"/>
                </a:cubicBezTo>
                <a:cubicBezTo>
                  <a:pt x="4129858" y="652055"/>
                  <a:pt x="4141410" y="638628"/>
                  <a:pt x="4151086" y="624114"/>
                </a:cubicBezTo>
                <a:cubicBezTo>
                  <a:pt x="4186422" y="518104"/>
                  <a:pt x="4172692" y="566713"/>
                  <a:pt x="4194629" y="478971"/>
                </a:cubicBezTo>
                <a:cubicBezTo>
                  <a:pt x="4189791" y="416076"/>
                  <a:pt x="4187938" y="352880"/>
                  <a:pt x="4180114" y="290286"/>
                </a:cubicBezTo>
                <a:cubicBezTo>
                  <a:pt x="4178216" y="275105"/>
                  <a:pt x="4174087" y="259473"/>
                  <a:pt x="4165600" y="246743"/>
                </a:cubicBezTo>
                <a:cubicBezTo>
                  <a:pt x="4138447" y="206013"/>
                  <a:pt x="4107013" y="193288"/>
                  <a:pt x="4064000" y="174171"/>
                </a:cubicBezTo>
                <a:cubicBezTo>
                  <a:pt x="4040192" y="163590"/>
                  <a:pt x="4016384" y="152630"/>
                  <a:pt x="3991429" y="145143"/>
                </a:cubicBezTo>
                <a:cubicBezTo>
                  <a:pt x="3967800" y="138054"/>
                  <a:pt x="3942658" y="137119"/>
                  <a:pt x="3918857" y="130628"/>
                </a:cubicBezTo>
                <a:cubicBezTo>
                  <a:pt x="3619779" y="49061"/>
                  <a:pt x="4013820" y="143669"/>
                  <a:pt x="3759200" y="87086"/>
                </a:cubicBezTo>
                <a:cubicBezTo>
                  <a:pt x="3739727" y="82759"/>
                  <a:pt x="3721036" y="74045"/>
                  <a:pt x="3701143" y="72571"/>
                </a:cubicBezTo>
                <a:cubicBezTo>
                  <a:pt x="3590066" y="64343"/>
                  <a:pt x="3478590" y="62895"/>
                  <a:pt x="3367314" y="58057"/>
                </a:cubicBezTo>
                <a:cubicBezTo>
                  <a:pt x="3323985" y="50836"/>
                  <a:pt x="3200437" y="29028"/>
                  <a:pt x="3164114" y="29028"/>
                </a:cubicBezTo>
                <a:cubicBezTo>
                  <a:pt x="3033396" y="29028"/>
                  <a:pt x="2902857" y="38705"/>
                  <a:pt x="2772229" y="43543"/>
                </a:cubicBezTo>
                <a:lnTo>
                  <a:pt x="1393371" y="29028"/>
                </a:lnTo>
                <a:cubicBezTo>
                  <a:pt x="1330301" y="27860"/>
                  <a:pt x="1267606" y="19008"/>
                  <a:pt x="1204686" y="14514"/>
                </a:cubicBezTo>
                <a:lnTo>
                  <a:pt x="986971" y="0"/>
                </a:lnTo>
                <a:cubicBezTo>
                  <a:pt x="924076" y="4838"/>
                  <a:pt x="861054" y="8237"/>
                  <a:pt x="798286" y="14514"/>
                </a:cubicBezTo>
                <a:cubicBezTo>
                  <a:pt x="764245" y="17918"/>
                  <a:pt x="730596" y="24507"/>
                  <a:pt x="696686" y="29028"/>
                </a:cubicBezTo>
                <a:lnTo>
                  <a:pt x="580571" y="43543"/>
                </a:lnTo>
                <a:cubicBezTo>
                  <a:pt x="520140" y="63687"/>
                  <a:pt x="541526" y="58558"/>
                  <a:pt x="464457" y="72571"/>
                </a:cubicBezTo>
                <a:cubicBezTo>
                  <a:pt x="435503" y="77835"/>
                  <a:pt x="405921" y="79948"/>
                  <a:pt x="377371" y="87086"/>
                </a:cubicBezTo>
                <a:cubicBezTo>
                  <a:pt x="147378" y="144585"/>
                  <a:pt x="431063" y="92652"/>
                  <a:pt x="203200" y="130628"/>
                </a:cubicBezTo>
                <a:cubicBezTo>
                  <a:pt x="174171" y="140304"/>
                  <a:pt x="133087" y="134197"/>
                  <a:pt x="116114" y="159657"/>
                </a:cubicBezTo>
                <a:lnTo>
                  <a:pt x="58057" y="246743"/>
                </a:lnTo>
                <a:cubicBezTo>
                  <a:pt x="48381" y="261257"/>
                  <a:pt x="34546" y="273737"/>
                  <a:pt x="29029" y="290286"/>
                </a:cubicBezTo>
                <a:cubicBezTo>
                  <a:pt x="8205" y="352752"/>
                  <a:pt x="18224" y="318986"/>
                  <a:pt x="0" y="391886"/>
                </a:cubicBezTo>
                <a:cubicBezTo>
                  <a:pt x="4838" y="464457"/>
                  <a:pt x="6482" y="537312"/>
                  <a:pt x="14514" y="609600"/>
                </a:cubicBezTo>
                <a:cubicBezTo>
                  <a:pt x="16204" y="624806"/>
                  <a:pt x="22187" y="639459"/>
                  <a:pt x="29029" y="653143"/>
                </a:cubicBezTo>
                <a:cubicBezTo>
                  <a:pt x="47000" y="689085"/>
                  <a:pt x="64276" y="709126"/>
                  <a:pt x="101600" y="725714"/>
                </a:cubicBezTo>
                <a:cubicBezTo>
                  <a:pt x="258654" y="795515"/>
                  <a:pt x="417833" y="762927"/>
                  <a:pt x="595086" y="769257"/>
                </a:cubicBezTo>
                <a:cubicBezTo>
                  <a:pt x="688920" y="753618"/>
                  <a:pt x="661362" y="775552"/>
                  <a:pt x="696686" y="74022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18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98990" y="6459379"/>
            <a:ext cx="39308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hlinkClick r:id="rId4"/>
              </a:rPr>
              <a:t>http://www.sciencedaily.com/releases/2010/04/100402110131.htm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92431" y="2759232"/>
            <a:ext cx="5334000" cy="545241"/>
          </a:xfrm>
          <a:custGeom>
            <a:avLst/>
            <a:gdLst>
              <a:gd name="connsiteX0" fmla="*/ 624114 w 4194629"/>
              <a:gd name="connsiteY0" fmla="*/ 754743 h 798286"/>
              <a:gd name="connsiteX1" fmla="*/ 783771 w 4194629"/>
              <a:gd name="connsiteY1" fmla="*/ 740228 h 798286"/>
              <a:gd name="connsiteX2" fmla="*/ 827314 w 4194629"/>
              <a:gd name="connsiteY2" fmla="*/ 725714 h 798286"/>
              <a:gd name="connsiteX3" fmla="*/ 1262743 w 4194629"/>
              <a:gd name="connsiteY3" fmla="*/ 740228 h 798286"/>
              <a:gd name="connsiteX4" fmla="*/ 1393371 w 4194629"/>
              <a:gd name="connsiteY4" fmla="*/ 769257 h 798286"/>
              <a:gd name="connsiteX5" fmla="*/ 1480457 w 4194629"/>
              <a:gd name="connsiteY5" fmla="*/ 783771 h 798286"/>
              <a:gd name="connsiteX6" fmla="*/ 2322286 w 4194629"/>
              <a:gd name="connsiteY6" fmla="*/ 798286 h 798286"/>
              <a:gd name="connsiteX7" fmla="*/ 4005943 w 4194629"/>
              <a:gd name="connsiteY7" fmla="*/ 769257 h 798286"/>
              <a:gd name="connsiteX8" fmla="*/ 4064000 w 4194629"/>
              <a:gd name="connsiteY8" fmla="*/ 754743 h 798286"/>
              <a:gd name="connsiteX9" fmla="*/ 4107543 w 4194629"/>
              <a:gd name="connsiteY9" fmla="*/ 711200 h 798286"/>
              <a:gd name="connsiteX10" fmla="*/ 4122057 w 4194629"/>
              <a:gd name="connsiteY10" fmla="*/ 667657 h 798286"/>
              <a:gd name="connsiteX11" fmla="*/ 4151086 w 4194629"/>
              <a:gd name="connsiteY11" fmla="*/ 624114 h 798286"/>
              <a:gd name="connsiteX12" fmla="*/ 4194629 w 4194629"/>
              <a:gd name="connsiteY12" fmla="*/ 478971 h 798286"/>
              <a:gd name="connsiteX13" fmla="*/ 4180114 w 4194629"/>
              <a:gd name="connsiteY13" fmla="*/ 290286 h 798286"/>
              <a:gd name="connsiteX14" fmla="*/ 4165600 w 4194629"/>
              <a:gd name="connsiteY14" fmla="*/ 246743 h 798286"/>
              <a:gd name="connsiteX15" fmla="*/ 4064000 w 4194629"/>
              <a:gd name="connsiteY15" fmla="*/ 174171 h 798286"/>
              <a:gd name="connsiteX16" fmla="*/ 3991429 w 4194629"/>
              <a:gd name="connsiteY16" fmla="*/ 145143 h 798286"/>
              <a:gd name="connsiteX17" fmla="*/ 3918857 w 4194629"/>
              <a:gd name="connsiteY17" fmla="*/ 130628 h 798286"/>
              <a:gd name="connsiteX18" fmla="*/ 3759200 w 4194629"/>
              <a:gd name="connsiteY18" fmla="*/ 87086 h 798286"/>
              <a:gd name="connsiteX19" fmla="*/ 3701143 w 4194629"/>
              <a:gd name="connsiteY19" fmla="*/ 72571 h 798286"/>
              <a:gd name="connsiteX20" fmla="*/ 3367314 w 4194629"/>
              <a:gd name="connsiteY20" fmla="*/ 58057 h 798286"/>
              <a:gd name="connsiteX21" fmla="*/ 3164114 w 4194629"/>
              <a:gd name="connsiteY21" fmla="*/ 29028 h 798286"/>
              <a:gd name="connsiteX22" fmla="*/ 2772229 w 4194629"/>
              <a:gd name="connsiteY22" fmla="*/ 43543 h 798286"/>
              <a:gd name="connsiteX23" fmla="*/ 1393371 w 4194629"/>
              <a:gd name="connsiteY23" fmla="*/ 29028 h 798286"/>
              <a:gd name="connsiteX24" fmla="*/ 1204686 w 4194629"/>
              <a:gd name="connsiteY24" fmla="*/ 14514 h 798286"/>
              <a:gd name="connsiteX25" fmla="*/ 986971 w 4194629"/>
              <a:gd name="connsiteY25" fmla="*/ 0 h 798286"/>
              <a:gd name="connsiteX26" fmla="*/ 798286 w 4194629"/>
              <a:gd name="connsiteY26" fmla="*/ 14514 h 798286"/>
              <a:gd name="connsiteX27" fmla="*/ 696686 w 4194629"/>
              <a:gd name="connsiteY27" fmla="*/ 29028 h 798286"/>
              <a:gd name="connsiteX28" fmla="*/ 580571 w 4194629"/>
              <a:gd name="connsiteY28" fmla="*/ 43543 h 798286"/>
              <a:gd name="connsiteX29" fmla="*/ 464457 w 4194629"/>
              <a:gd name="connsiteY29" fmla="*/ 72571 h 798286"/>
              <a:gd name="connsiteX30" fmla="*/ 377371 w 4194629"/>
              <a:gd name="connsiteY30" fmla="*/ 87086 h 798286"/>
              <a:gd name="connsiteX31" fmla="*/ 203200 w 4194629"/>
              <a:gd name="connsiteY31" fmla="*/ 130628 h 798286"/>
              <a:gd name="connsiteX32" fmla="*/ 116114 w 4194629"/>
              <a:gd name="connsiteY32" fmla="*/ 159657 h 798286"/>
              <a:gd name="connsiteX33" fmla="*/ 58057 w 4194629"/>
              <a:gd name="connsiteY33" fmla="*/ 246743 h 798286"/>
              <a:gd name="connsiteX34" fmla="*/ 29029 w 4194629"/>
              <a:gd name="connsiteY34" fmla="*/ 290286 h 798286"/>
              <a:gd name="connsiteX35" fmla="*/ 0 w 4194629"/>
              <a:gd name="connsiteY35" fmla="*/ 391886 h 798286"/>
              <a:gd name="connsiteX36" fmla="*/ 14514 w 4194629"/>
              <a:gd name="connsiteY36" fmla="*/ 609600 h 798286"/>
              <a:gd name="connsiteX37" fmla="*/ 29029 w 4194629"/>
              <a:gd name="connsiteY37" fmla="*/ 653143 h 798286"/>
              <a:gd name="connsiteX38" fmla="*/ 101600 w 4194629"/>
              <a:gd name="connsiteY38" fmla="*/ 725714 h 798286"/>
              <a:gd name="connsiteX39" fmla="*/ 595086 w 4194629"/>
              <a:gd name="connsiteY39" fmla="*/ 769257 h 798286"/>
              <a:gd name="connsiteX40" fmla="*/ 696686 w 4194629"/>
              <a:gd name="connsiteY40" fmla="*/ 740228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94629" h="798286">
                <a:moveTo>
                  <a:pt x="624114" y="754743"/>
                </a:moveTo>
                <a:cubicBezTo>
                  <a:pt x="677333" y="749905"/>
                  <a:pt x="730870" y="747785"/>
                  <a:pt x="783771" y="740228"/>
                </a:cubicBezTo>
                <a:cubicBezTo>
                  <a:pt x="798917" y="738064"/>
                  <a:pt x="812015" y="725714"/>
                  <a:pt x="827314" y="725714"/>
                </a:cubicBezTo>
                <a:cubicBezTo>
                  <a:pt x="972538" y="725714"/>
                  <a:pt x="1117600" y="735390"/>
                  <a:pt x="1262743" y="740228"/>
                </a:cubicBezTo>
                <a:cubicBezTo>
                  <a:pt x="1324870" y="755761"/>
                  <a:pt x="1325803" y="756972"/>
                  <a:pt x="1393371" y="769257"/>
                </a:cubicBezTo>
                <a:cubicBezTo>
                  <a:pt x="1422325" y="774521"/>
                  <a:pt x="1451042" y="782852"/>
                  <a:pt x="1480457" y="783771"/>
                </a:cubicBezTo>
                <a:cubicBezTo>
                  <a:pt x="1760971" y="792537"/>
                  <a:pt x="2041676" y="793448"/>
                  <a:pt x="2322286" y="798286"/>
                </a:cubicBezTo>
                <a:lnTo>
                  <a:pt x="4005943" y="769257"/>
                </a:lnTo>
                <a:cubicBezTo>
                  <a:pt x="4025875" y="768460"/>
                  <a:pt x="4044648" y="759581"/>
                  <a:pt x="4064000" y="754743"/>
                </a:cubicBezTo>
                <a:cubicBezTo>
                  <a:pt x="4078514" y="740229"/>
                  <a:pt x="4096157" y="728279"/>
                  <a:pt x="4107543" y="711200"/>
                </a:cubicBezTo>
                <a:cubicBezTo>
                  <a:pt x="4116030" y="698470"/>
                  <a:pt x="4115215" y="681341"/>
                  <a:pt x="4122057" y="667657"/>
                </a:cubicBezTo>
                <a:cubicBezTo>
                  <a:pt x="4129858" y="652055"/>
                  <a:pt x="4141410" y="638628"/>
                  <a:pt x="4151086" y="624114"/>
                </a:cubicBezTo>
                <a:cubicBezTo>
                  <a:pt x="4186422" y="518104"/>
                  <a:pt x="4172692" y="566713"/>
                  <a:pt x="4194629" y="478971"/>
                </a:cubicBezTo>
                <a:cubicBezTo>
                  <a:pt x="4189791" y="416076"/>
                  <a:pt x="4187938" y="352880"/>
                  <a:pt x="4180114" y="290286"/>
                </a:cubicBezTo>
                <a:cubicBezTo>
                  <a:pt x="4178216" y="275105"/>
                  <a:pt x="4174087" y="259473"/>
                  <a:pt x="4165600" y="246743"/>
                </a:cubicBezTo>
                <a:cubicBezTo>
                  <a:pt x="4138447" y="206013"/>
                  <a:pt x="4107013" y="193288"/>
                  <a:pt x="4064000" y="174171"/>
                </a:cubicBezTo>
                <a:cubicBezTo>
                  <a:pt x="4040192" y="163590"/>
                  <a:pt x="4016384" y="152630"/>
                  <a:pt x="3991429" y="145143"/>
                </a:cubicBezTo>
                <a:cubicBezTo>
                  <a:pt x="3967800" y="138054"/>
                  <a:pt x="3942658" y="137119"/>
                  <a:pt x="3918857" y="130628"/>
                </a:cubicBezTo>
                <a:cubicBezTo>
                  <a:pt x="3619779" y="49061"/>
                  <a:pt x="4013820" y="143669"/>
                  <a:pt x="3759200" y="87086"/>
                </a:cubicBezTo>
                <a:cubicBezTo>
                  <a:pt x="3739727" y="82759"/>
                  <a:pt x="3721036" y="74045"/>
                  <a:pt x="3701143" y="72571"/>
                </a:cubicBezTo>
                <a:cubicBezTo>
                  <a:pt x="3590066" y="64343"/>
                  <a:pt x="3478590" y="62895"/>
                  <a:pt x="3367314" y="58057"/>
                </a:cubicBezTo>
                <a:cubicBezTo>
                  <a:pt x="3323985" y="50836"/>
                  <a:pt x="3200437" y="29028"/>
                  <a:pt x="3164114" y="29028"/>
                </a:cubicBezTo>
                <a:cubicBezTo>
                  <a:pt x="3033396" y="29028"/>
                  <a:pt x="2902857" y="38705"/>
                  <a:pt x="2772229" y="43543"/>
                </a:cubicBezTo>
                <a:lnTo>
                  <a:pt x="1393371" y="29028"/>
                </a:lnTo>
                <a:cubicBezTo>
                  <a:pt x="1330301" y="27860"/>
                  <a:pt x="1267606" y="19008"/>
                  <a:pt x="1204686" y="14514"/>
                </a:cubicBezTo>
                <a:lnTo>
                  <a:pt x="986971" y="0"/>
                </a:lnTo>
                <a:cubicBezTo>
                  <a:pt x="924076" y="4838"/>
                  <a:pt x="861054" y="8237"/>
                  <a:pt x="798286" y="14514"/>
                </a:cubicBezTo>
                <a:cubicBezTo>
                  <a:pt x="764245" y="17918"/>
                  <a:pt x="730596" y="24507"/>
                  <a:pt x="696686" y="29028"/>
                </a:cubicBezTo>
                <a:lnTo>
                  <a:pt x="580571" y="43543"/>
                </a:lnTo>
                <a:cubicBezTo>
                  <a:pt x="520140" y="63687"/>
                  <a:pt x="541526" y="58558"/>
                  <a:pt x="464457" y="72571"/>
                </a:cubicBezTo>
                <a:cubicBezTo>
                  <a:pt x="435503" y="77835"/>
                  <a:pt x="405921" y="79948"/>
                  <a:pt x="377371" y="87086"/>
                </a:cubicBezTo>
                <a:cubicBezTo>
                  <a:pt x="147378" y="144585"/>
                  <a:pt x="431063" y="92652"/>
                  <a:pt x="203200" y="130628"/>
                </a:cubicBezTo>
                <a:cubicBezTo>
                  <a:pt x="174171" y="140304"/>
                  <a:pt x="133087" y="134197"/>
                  <a:pt x="116114" y="159657"/>
                </a:cubicBezTo>
                <a:lnTo>
                  <a:pt x="58057" y="246743"/>
                </a:lnTo>
                <a:cubicBezTo>
                  <a:pt x="48381" y="261257"/>
                  <a:pt x="34546" y="273737"/>
                  <a:pt x="29029" y="290286"/>
                </a:cubicBezTo>
                <a:cubicBezTo>
                  <a:pt x="8205" y="352752"/>
                  <a:pt x="18224" y="318986"/>
                  <a:pt x="0" y="391886"/>
                </a:cubicBezTo>
                <a:cubicBezTo>
                  <a:pt x="4838" y="464457"/>
                  <a:pt x="6482" y="537312"/>
                  <a:pt x="14514" y="609600"/>
                </a:cubicBezTo>
                <a:cubicBezTo>
                  <a:pt x="16204" y="624806"/>
                  <a:pt x="22187" y="639459"/>
                  <a:pt x="29029" y="653143"/>
                </a:cubicBezTo>
                <a:cubicBezTo>
                  <a:pt x="47000" y="689085"/>
                  <a:pt x="64276" y="709126"/>
                  <a:pt x="101600" y="725714"/>
                </a:cubicBezTo>
                <a:cubicBezTo>
                  <a:pt x="258654" y="795515"/>
                  <a:pt x="417833" y="762927"/>
                  <a:pt x="595086" y="769257"/>
                </a:cubicBezTo>
                <a:cubicBezTo>
                  <a:pt x="688920" y="753618"/>
                  <a:pt x="661362" y="775552"/>
                  <a:pt x="696686" y="74022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0628"/>
            <a:ext cx="8229600" cy="74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945208" y="6535579"/>
            <a:ext cx="32560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http://news.bbc.co.uk/2/hi/science/nature/7132794.stm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1560923" y="1556037"/>
            <a:ext cx="5174814" cy="653763"/>
          </a:xfrm>
          <a:custGeom>
            <a:avLst/>
            <a:gdLst>
              <a:gd name="connsiteX0" fmla="*/ 870857 w 4704376"/>
              <a:gd name="connsiteY0" fmla="*/ 493486 h 594330"/>
              <a:gd name="connsiteX1" fmla="*/ 2061028 w 4704376"/>
              <a:gd name="connsiteY1" fmla="*/ 508000 h 594330"/>
              <a:gd name="connsiteX2" fmla="*/ 2235200 w 4704376"/>
              <a:gd name="connsiteY2" fmla="*/ 522514 h 594330"/>
              <a:gd name="connsiteX3" fmla="*/ 2293257 w 4704376"/>
              <a:gd name="connsiteY3" fmla="*/ 537029 h 594330"/>
              <a:gd name="connsiteX4" fmla="*/ 2336800 w 4704376"/>
              <a:gd name="connsiteY4" fmla="*/ 551543 h 594330"/>
              <a:gd name="connsiteX5" fmla="*/ 2510971 w 4704376"/>
              <a:gd name="connsiteY5" fmla="*/ 566057 h 594330"/>
              <a:gd name="connsiteX6" fmla="*/ 2960914 w 4704376"/>
              <a:gd name="connsiteY6" fmla="*/ 566057 h 594330"/>
              <a:gd name="connsiteX7" fmla="*/ 3730171 w 4704376"/>
              <a:gd name="connsiteY7" fmla="*/ 551543 h 594330"/>
              <a:gd name="connsiteX8" fmla="*/ 3831771 w 4704376"/>
              <a:gd name="connsiteY8" fmla="*/ 537029 h 594330"/>
              <a:gd name="connsiteX9" fmla="*/ 3875314 w 4704376"/>
              <a:gd name="connsiteY9" fmla="*/ 522514 h 594330"/>
              <a:gd name="connsiteX10" fmla="*/ 4107543 w 4704376"/>
              <a:gd name="connsiteY10" fmla="*/ 508000 h 594330"/>
              <a:gd name="connsiteX11" fmla="*/ 4325257 w 4704376"/>
              <a:gd name="connsiteY11" fmla="*/ 522514 h 594330"/>
              <a:gd name="connsiteX12" fmla="*/ 4368800 w 4704376"/>
              <a:gd name="connsiteY12" fmla="*/ 537029 h 594330"/>
              <a:gd name="connsiteX13" fmla="*/ 4528457 w 4704376"/>
              <a:gd name="connsiteY13" fmla="*/ 522514 h 594330"/>
              <a:gd name="connsiteX14" fmla="*/ 4572000 w 4704376"/>
              <a:gd name="connsiteY14" fmla="*/ 508000 h 594330"/>
              <a:gd name="connsiteX15" fmla="*/ 4673600 w 4704376"/>
              <a:gd name="connsiteY15" fmla="*/ 464457 h 594330"/>
              <a:gd name="connsiteX16" fmla="*/ 4702628 w 4704376"/>
              <a:gd name="connsiteY16" fmla="*/ 420914 h 594330"/>
              <a:gd name="connsiteX17" fmla="*/ 4688114 w 4704376"/>
              <a:gd name="connsiteY17" fmla="*/ 217714 h 594330"/>
              <a:gd name="connsiteX18" fmla="*/ 4586514 w 4704376"/>
              <a:gd name="connsiteY18" fmla="*/ 101600 h 594330"/>
              <a:gd name="connsiteX19" fmla="*/ 4528457 w 4704376"/>
              <a:gd name="connsiteY19" fmla="*/ 87086 h 594330"/>
              <a:gd name="connsiteX20" fmla="*/ 4484914 w 4704376"/>
              <a:gd name="connsiteY20" fmla="*/ 72571 h 594330"/>
              <a:gd name="connsiteX21" fmla="*/ 3991428 w 4704376"/>
              <a:gd name="connsiteY21" fmla="*/ 87086 h 594330"/>
              <a:gd name="connsiteX22" fmla="*/ 3831771 w 4704376"/>
              <a:gd name="connsiteY22" fmla="*/ 116114 h 594330"/>
              <a:gd name="connsiteX23" fmla="*/ 3614057 w 4704376"/>
              <a:gd name="connsiteY23" fmla="*/ 145143 h 594330"/>
              <a:gd name="connsiteX24" fmla="*/ 2989943 w 4704376"/>
              <a:gd name="connsiteY24" fmla="*/ 130629 h 594330"/>
              <a:gd name="connsiteX25" fmla="*/ 2946400 w 4704376"/>
              <a:gd name="connsiteY25" fmla="*/ 116114 h 594330"/>
              <a:gd name="connsiteX26" fmla="*/ 2830285 w 4704376"/>
              <a:gd name="connsiteY26" fmla="*/ 101600 h 594330"/>
              <a:gd name="connsiteX27" fmla="*/ 2728685 w 4704376"/>
              <a:gd name="connsiteY27" fmla="*/ 87086 h 594330"/>
              <a:gd name="connsiteX28" fmla="*/ 2627085 w 4704376"/>
              <a:gd name="connsiteY28" fmla="*/ 58057 h 594330"/>
              <a:gd name="connsiteX29" fmla="*/ 2423885 w 4704376"/>
              <a:gd name="connsiteY29" fmla="*/ 14514 h 594330"/>
              <a:gd name="connsiteX30" fmla="*/ 2380343 w 4704376"/>
              <a:gd name="connsiteY30" fmla="*/ 0 h 594330"/>
              <a:gd name="connsiteX31" fmla="*/ 1872343 w 4704376"/>
              <a:gd name="connsiteY31" fmla="*/ 14514 h 594330"/>
              <a:gd name="connsiteX32" fmla="*/ 1785257 w 4704376"/>
              <a:gd name="connsiteY32" fmla="*/ 29029 h 594330"/>
              <a:gd name="connsiteX33" fmla="*/ 1654628 w 4704376"/>
              <a:gd name="connsiteY33" fmla="*/ 43543 h 594330"/>
              <a:gd name="connsiteX34" fmla="*/ 1524000 w 4704376"/>
              <a:gd name="connsiteY34" fmla="*/ 87086 h 594330"/>
              <a:gd name="connsiteX35" fmla="*/ 1132114 w 4704376"/>
              <a:gd name="connsiteY35" fmla="*/ 116114 h 594330"/>
              <a:gd name="connsiteX36" fmla="*/ 1016000 w 4704376"/>
              <a:gd name="connsiteY36" fmla="*/ 130629 h 594330"/>
              <a:gd name="connsiteX37" fmla="*/ 406400 w 4704376"/>
              <a:gd name="connsiteY37" fmla="*/ 101600 h 594330"/>
              <a:gd name="connsiteX38" fmla="*/ 290285 w 4704376"/>
              <a:gd name="connsiteY38" fmla="*/ 116114 h 594330"/>
              <a:gd name="connsiteX39" fmla="*/ 246743 w 4704376"/>
              <a:gd name="connsiteY39" fmla="*/ 130629 h 594330"/>
              <a:gd name="connsiteX40" fmla="*/ 101600 w 4704376"/>
              <a:gd name="connsiteY40" fmla="*/ 159657 h 594330"/>
              <a:gd name="connsiteX41" fmla="*/ 58057 w 4704376"/>
              <a:gd name="connsiteY41" fmla="*/ 188686 h 594330"/>
              <a:gd name="connsiteX42" fmla="*/ 0 w 4704376"/>
              <a:gd name="connsiteY42" fmla="*/ 275771 h 594330"/>
              <a:gd name="connsiteX43" fmla="*/ 14514 w 4704376"/>
              <a:gd name="connsiteY43" fmla="*/ 420914 h 594330"/>
              <a:gd name="connsiteX44" fmla="*/ 58057 w 4704376"/>
              <a:gd name="connsiteY44" fmla="*/ 449943 h 594330"/>
              <a:gd name="connsiteX45" fmla="*/ 145143 w 4704376"/>
              <a:gd name="connsiteY45" fmla="*/ 478971 h 594330"/>
              <a:gd name="connsiteX46" fmla="*/ 232228 w 4704376"/>
              <a:gd name="connsiteY46" fmla="*/ 508000 h 594330"/>
              <a:gd name="connsiteX47" fmla="*/ 319314 w 4704376"/>
              <a:gd name="connsiteY47" fmla="*/ 522514 h 594330"/>
              <a:gd name="connsiteX48" fmla="*/ 943428 w 4704376"/>
              <a:gd name="connsiteY48" fmla="*/ 493486 h 59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704376" h="594330">
                <a:moveTo>
                  <a:pt x="870857" y="493486"/>
                </a:moveTo>
                <a:lnTo>
                  <a:pt x="2061028" y="508000"/>
                </a:lnTo>
                <a:cubicBezTo>
                  <a:pt x="2119273" y="509239"/>
                  <a:pt x="2177391" y="515288"/>
                  <a:pt x="2235200" y="522514"/>
                </a:cubicBezTo>
                <a:cubicBezTo>
                  <a:pt x="2254994" y="524988"/>
                  <a:pt x="2274077" y="531549"/>
                  <a:pt x="2293257" y="537029"/>
                </a:cubicBezTo>
                <a:cubicBezTo>
                  <a:pt x="2307968" y="541232"/>
                  <a:pt x="2321635" y="549521"/>
                  <a:pt x="2336800" y="551543"/>
                </a:cubicBezTo>
                <a:cubicBezTo>
                  <a:pt x="2394547" y="559242"/>
                  <a:pt x="2452914" y="561219"/>
                  <a:pt x="2510971" y="566057"/>
                </a:cubicBezTo>
                <a:cubicBezTo>
                  <a:pt x="2684577" y="623924"/>
                  <a:pt x="2526241" y="576789"/>
                  <a:pt x="2960914" y="566057"/>
                </a:cubicBezTo>
                <a:lnTo>
                  <a:pt x="3730171" y="551543"/>
                </a:lnTo>
                <a:cubicBezTo>
                  <a:pt x="3764038" y="546705"/>
                  <a:pt x="3798225" y="543738"/>
                  <a:pt x="3831771" y="537029"/>
                </a:cubicBezTo>
                <a:cubicBezTo>
                  <a:pt x="3846773" y="534028"/>
                  <a:pt x="3860099" y="524116"/>
                  <a:pt x="3875314" y="522514"/>
                </a:cubicBezTo>
                <a:cubicBezTo>
                  <a:pt x="3952449" y="514394"/>
                  <a:pt x="4030133" y="512838"/>
                  <a:pt x="4107543" y="508000"/>
                </a:cubicBezTo>
                <a:cubicBezTo>
                  <a:pt x="4180114" y="512838"/>
                  <a:pt x="4252969" y="514482"/>
                  <a:pt x="4325257" y="522514"/>
                </a:cubicBezTo>
                <a:cubicBezTo>
                  <a:pt x="4340463" y="524204"/>
                  <a:pt x="4353500" y="537029"/>
                  <a:pt x="4368800" y="537029"/>
                </a:cubicBezTo>
                <a:cubicBezTo>
                  <a:pt x="4422238" y="537029"/>
                  <a:pt x="4475238" y="527352"/>
                  <a:pt x="4528457" y="522514"/>
                </a:cubicBezTo>
                <a:cubicBezTo>
                  <a:pt x="4542971" y="517676"/>
                  <a:pt x="4557938" y="514027"/>
                  <a:pt x="4572000" y="508000"/>
                </a:cubicBezTo>
                <a:cubicBezTo>
                  <a:pt x="4697547" y="454194"/>
                  <a:pt x="4571484" y="498495"/>
                  <a:pt x="4673600" y="464457"/>
                </a:cubicBezTo>
                <a:cubicBezTo>
                  <a:pt x="4683276" y="449943"/>
                  <a:pt x="4701604" y="438328"/>
                  <a:pt x="4702628" y="420914"/>
                </a:cubicBezTo>
                <a:cubicBezTo>
                  <a:pt x="4706615" y="353125"/>
                  <a:pt x="4704584" y="283592"/>
                  <a:pt x="4688114" y="217714"/>
                </a:cubicBezTo>
                <a:cubicBezTo>
                  <a:pt x="4677471" y="175140"/>
                  <a:pt x="4630540" y="120468"/>
                  <a:pt x="4586514" y="101600"/>
                </a:cubicBezTo>
                <a:cubicBezTo>
                  <a:pt x="4568179" y="93742"/>
                  <a:pt x="4547637" y="92566"/>
                  <a:pt x="4528457" y="87086"/>
                </a:cubicBezTo>
                <a:cubicBezTo>
                  <a:pt x="4513746" y="82883"/>
                  <a:pt x="4499428" y="77409"/>
                  <a:pt x="4484914" y="72571"/>
                </a:cubicBezTo>
                <a:lnTo>
                  <a:pt x="3991428" y="87086"/>
                </a:lnTo>
                <a:cubicBezTo>
                  <a:pt x="3608813" y="105306"/>
                  <a:pt x="4010894" y="88556"/>
                  <a:pt x="3831771" y="116114"/>
                </a:cubicBezTo>
                <a:cubicBezTo>
                  <a:pt x="3464099" y="172680"/>
                  <a:pt x="3834756" y="101004"/>
                  <a:pt x="3614057" y="145143"/>
                </a:cubicBezTo>
                <a:cubicBezTo>
                  <a:pt x="3406019" y="140305"/>
                  <a:pt x="3197841" y="139668"/>
                  <a:pt x="2989943" y="130629"/>
                </a:cubicBezTo>
                <a:cubicBezTo>
                  <a:pt x="2974658" y="129964"/>
                  <a:pt x="2961453" y="118851"/>
                  <a:pt x="2946400" y="116114"/>
                </a:cubicBezTo>
                <a:cubicBezTo>
                  <a:pt x="2908023" y="109136"/>
                  <a:pt x="2868949" y="106755"/>
                  <a:pt x="2830285" y="101600"/>
                </a:cubicBezTo>
                <a:lnTo>
                  <a:pt x="2728685" y="87086"/>
                </a:lnTo>
                <a:cubicBezTo>
                  <a:pt x="2682986" y="71852"/>
                  <a:pt x="2678123" y="68993"/>
                  <a:pt x="2627085" y="58057"/>
                </a:cubicBezTo>
                <a:cubicBezTo>
                  <a:pt x="2560409" y="43770"/>
                  <a:pt x="2490175" y="33454"/>
                  <a:pt x="2423885" y="14514"/>
                </a:cubicBezTo>
                <a:cubicBezTo>
                  <a:pt x="2409175" y="10311"/>
                  <a:pt x="2394857" y="4838"/>
                  <a:pt x="2380343" y="0"/>
                </a:cubicBezTo>
                <a:cubicBezTo>
                  <a:pt x="2211010" y="4838"/>
                  <a:pt x="2041544" y="6260"/>
                  <a:pt x="1872343" y="14514"/>
                </a:cubicBezTo>
                <a:cubicBezTo>
                  <a:pt x="1842949" y="15948"/>
                  <a:pt x="1814428" y="25139"/>
                  <a:pt x="1785257" y="29029"/>
                </a:cubicBezTo>
                <a:cubicBezTo>
                  <a:pt x="1741830" y="34819"/>
                  <a:pt x="1698171" y="38705"/>
                  <a:pt x="1654628" y="43543"/>
                </a:cubicBezTo>
                <a:lnTo>
                  <a:pt x="1524000" y="87086"/>
                </a:lnTo>
                <a:cubicBezTo>
                  <a:pt x="1370209" y="138350"/>
                  <a:pt x="1495712" y="100964"/>
                  <a:pt x="1132114" y="116114"/>
                </a:cubicBezTo>
                <a:cubicBezTo>
                  <a:pt x="1093409" y="120952"/>
                  <a:pt x="1055006" y="130629"/>
                  <a:pt x="1016000" y="130629"/>
                </a:cubicBezTo>
                <a:cubicBezTo>
                  <a:pt x="691268" y="130629"/>
                  <a:pt x="651890" y="123917"/>
                  <a:pt x="406400" y="101600"/>
                </a:cubicBezTo>
                <a:cubicBezTo>
                  <a:pt x="367695" y="106438"/>
                  <a:pt x="328662" y="109136"/>
                  <a:pt x="290285" y="116114"/>
                </a:cubicBezTo>
                <a:cubicBezTo>
                  <a:pt x="275233" y="118851"/>
                  <a:pt x="261454" y="126426"/>
                  <a:pt x="246743" y="130629"/>
                </a:cubicBezTo>
                <a:cubicBezTo>
                  <a:pt x="186125" y="147949"/>
                  <a:pt x="170019" y="148254"/>
                  <a:pt x="101600" y="159657"/>
                </a:cubicBezTo>
                <a:cubicBezTo>
                  <a:pt x="87086" y="169333"/>
                  <a:pt x="69544" y="175558"/>
                  <a:pt x="58057" y="188686"/>
                </a:cubicBezTo>
                <a:cubicBezTo>
                  <a:pt x="35083" y="214942"/>
                  <a:pt x="0" y="275771"/>
                  <a:pt x="0" y="275771"/>
                </a:cubicBezTo>
                <a:cubicBezTo>
                  <a:pt x="4838" y="324152"/>
                  <a:pt x="-862" y="374787"/>
                  <a:pt x="14514" y="420914"/>
                </a:cubicBezTo>
                <a:cubicBezTo>
                  <a:pt x="20030" y="437463"/>
                  <a:pt x="42116" y="442858"/>
                  <a:pt x="58057" y="449943"/>
                </a:cubicBezTo>
                <a:cubicBezTo>
                  <a:pt x="86019" y="462370"/>
                  <a:pt x="116114" y="469295"/>
                  <a:pt x="145143" y="478971"/>
                </a:cubicBezTo>
                <a:cubicBezTo>
                  <a:pt x="145154" y="478975"/>
                  <a:pt x="232217" y="507998"/>
                  <a:pt x="232228" y="508000"/>
                </a:cubicBezTo>
                <a:lnTo>
                  <a:pt x="319314" y="522514"/>
                </a:lnTo>
                <a:cubicBezTo>
                  <a:pt x="925215" y="507736"/>
                  <a:pt x="736927" y="596737"/>
                  <a:pt x="943428" y="493486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36660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2625090" y="6504801"/>
            <a:ext cx="38892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http://news.bbc.co.uk/2/hi/science/nature/7132794.stm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8483" name="Picture 2" descr="D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9027" y="2400300"/>
            <a:ext cx="1933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0" y="5486404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seven percent of human genes are undergoing rapid evolution</a:t>
            </a:r>
          </a:p>
        </p:txBody>
      </p:sp>
    </p:spTree>
    <p:extLst>
      <p:ext uri="{BB962C8B-B14F-4D97-AF65-F5344CB8AC3E}">
        <p14:creationId xmlns:p14="http://schemas.microsoft.com/office/powerpoint/2010/main" val="138032664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2957286" y="6535579"/>
            <a:ext cx="32560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http://news.bbc.co.uk/2/hi/science/nature/7132794.stm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8483" name="Picture 2" descr="D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9027" y="2400300"/>
            <a:ext cx="1933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0" y="5486404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Seven percent of human genes are undergoing rapid evolution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2209800"/>
            <a:ext cx="7315200" cy="3046988"/>
          </a:xfrm>
          <a:prstGeom prst="rect">
            <a:avLst/>
          </a:prstGeom>
          <a:solidFill>
            <a:srgbClr val="000000">
              <a:alpha val="25098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“The study looked specifically at genetic variations called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"single nucleotide polymorphisms,"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or SNPs.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These are single-point mutations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or changes, in the genetic sequence of DNA on chromosomes.”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41678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Exploring the Diets of Extinct Humans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Postcranial Skeleton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Adaptation?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Chemistry to Infer the Diets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Extinct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Our Place in Nature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Brief Who's Who of the Early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Did Early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Eat?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Can We Say About the Diets of Fossil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Summary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Diet and Human Evolution</a:t>
            </a:r>
          </a:p>
        </p:txBody>
      </p:sp>
    </p:spTree>
    <p:extLst>
      <p:ext uri="{BB962C8B-B14F-4D97-AF65-F5344CB8AC3E}">
        <p14:creationId xmlns:p14="http://schemas.microsoft.com/office/powerpoint/2010/main" val="2680662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673929" y="6535579"/>
            <a:ext cx="78261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hlinkClick r:id="rId3"/>
              </a:rPr>
              <a:t>http://www.latimes.com/news/nationworld/nation/la-sci-evolution11dec11,1,2206745.story?coll=la-headlines-nation&amp;ctrack=2&amp;cset=true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9507" name="Rectangle 1"/>
          <p:cNvSpPr>
            <a:spLocks noChangeArrowheads="1"/>
          </p:cNvSpPr>
          <p:nvPr/>
        </p:nvSpPr>
        <p:spPr bwMode="auto">
          <a:xfrm>
            <a:off x="0" y="0"/>
            <a:ext cx="370806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</a:rPr>
              <a:t>  </a:t>
            </a:r>
            <a:r>
              <a:rPr lang="en-US" sz="18000">
                <a:solidFill>
                  <a:srgbClr val="000000"/>
                </a:solidFill>
              </a:rPr>
              <a:t> </a:t>
            </a:r>
            <a:endParaRPr lang="en-US" sz="1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</a:rPr>
              <a:t>Seven percent of human genes are undergoing rapid evolution</a:t>
            </a:r>
          </a:p>
        </p:txBody>
      </p:sp>
      <p:pic>
        <p:nvPicPr>
          <p:cNvPr id="1495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7" y="228600"/>
            <a:ext cx="78962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1399858" y="6557328"/>
            <a:ext cx="63610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http://www.latimes.com/news/nationworld/nation/la-sci-evolution11dec11,1,2206745.story?coll=la-headlines-nation&amp;ctrack=2&amp;cset=true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31" name="Rectangle 1"/>
          <p:cNvSpPr>
            <a:spLocks noChangeArrowheads="1"/>
          </p:cNvSpPr>
          <p:nvPr/>
        </p:nvSpPr>
        <p:spPr bwMode="auto">
          <a:xfrm>
            <a:off x="0" y="0"/>
            <a:ext cx="370806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1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Seven percent of human genes are undergoing rapid evolution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88960"/>
            <a:ext cx="8229600" cy="457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225450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1411288" y="6580188"/>
            <a:ext cx="63610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http://www.latimes.com/news/nationworld/nation/la-sci-evolution11dec11,1,2206745.story?coll=la-headlines-nation&amp;ctrack=2&amp;cset=true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1555" name="Rectangle 1"/>
          <p:cNvSpPr>
            <a:spLocks noChangeArrowheads="1"/>
          </p:cNvSpPr>
          <p:nvPr/>
        </p:nvSpPr>
        <p:spPr bwMode="auto">
          <a:xfrm>
            <a:off x="0" y="0"/>
            <a:ext cx="370806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1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Seven percent of human genes are undergoing rapid evolution</a:t>
            </a:r>
          </a:p>
        </p:txBody>
      </p:sp>
      <p:pic>
        <p:nvPicPr>
          <p:cNvPr id="15155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-1447800"/>
            <a:ext cx="82296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662671" y="3171372"/>
            <a:ext cx="7733843" cy="990600"/>
          </a:xfrm>
          <a:prstGeom prst="rect">
            <a:avLst/>
          </a:prstGeom>
          <a:noFill/>
          <a:ln w="76200" cap="flat" cmpd="sng" algn="ctr">
            <a:solidFill>
              <a:srgbClr val="C8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37695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1411288" y="6580188"/>
            <a:ext cx="63610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http://www.latimes.com/news/nationworld/nation/la-sci-evolution11dec11,1,2206745.story?coll=la-headlines-nation&amp;ctrack=2&amp;cset=true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2579" name="Rectangle 1"/>
          <p:cNvSpPr>
            <a:spLocks noChangeArrowheads="1"/>
          </p:cNvSpPr>
          <p:nvPr/>
        </p:nvSpPr>
        <p:spPr bwMode="auto">
          <a:xfrm>
            <a:off x="0" y="0"/>
            <a:ext cx="370806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1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Seven percent of human genes are undergoing rapid evolution</a:t>
            </a:r>
          </a:p>
        </p:txBody>
      </p:sp>
      <p:pic>
        <p:nvPicPr>
          <p:cNvPr id="15258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93298"/>
            <a:ext cx="8229600" cy="591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4143828" y="1997528"/>
            <a:ext cx="3073734" cy="381000"/>
          </a:xfrm>
          <a:prstGeom prst="rect">
            <a:avLst/>
          </a:prstGeom>
          <a:solidFill>
            <a:srgbClr val="FFFF00">
              <a:alpha val="29000"/>
            </a:srgb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2671" y="1219200"/>
            <a:ext cx="7733843" cy="1600200"/>
          </a:xfrm>
          <a:prstGeom prst="rect">
            <a:avLst/>
          </a:prstGeom>
          <a:noFill/>
          <a:ln w="76200" cap="flat" cmpd="sng" algn="ctr">
            <a:solidFill>
              <a:srgbClr val="C8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97804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1411288" y="6580188"/>
            <a:ext cx="63610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http://www.latimes.com/news/nationworld/nation/la-sci-evolution11dec11,1,2206745.story?coll=la-headlines-nation&amp;ctrack=2&amp;cset=true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2579" name="Rectangle 1"/>
          <p:cNvSpPr>
            <a:spLocks noChangeArrowheads="1"/>
          </p:cNvSpPr>
          <p:nvPr/>
        </p:nvSpPr>
        <p:spPr bwMode="auto">
          <a:xfrm>
            <a:off x="0" y="0"/>
            <a:ext cx="370806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1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Seven percent of human genes are undergoing rapid evolution</a:t>
            </a:r>
          </a:p>
        </p:txBody>
      </p:sp>
      <p:pic>
        <p:nvPicPr>
          <p:cNvPr id="15258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93298"/>
            <a:ext cx="8229600" cy="591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4143828" y="1997528"/>
            <a:ext cx="3073734" cy="381000"/>
          </a:xfrm>
          <a:prstGeom prst="rect">
            <a:avLst/>
          </a:prstGeom>
          <a:solidFill>
            <a:srgbClr val="FFFF00">
              <a:alpha val="29000"/>
            </a:srgb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2671" y="1219200"/>
            <a:ext cx="7733843" cy="1600200"/>
          </a:xfrm>
          <a:prstGeom prst="rect">
            <a:avLst/>
          </a:prstGeom>
          <a:noFill/>
          <a:ln w="76200" cap="flat" cmpd="sng" algn="ctr">
            <a:solidFill>
              <a:srgbClr val="C8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41673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ext Box 2"/>
          <p:cNvSpPr txBox="1">
            <a:spLocks noChangeArrowheads="1"/>
          </p:cNvSpPr>
          <p:nvPr/>
        </p:nvSpPr>
        <p:spPr bwMode="auto">
          <a:xfrm>
            <a:off x="838200" y="3482228"/>
            <a:ext cx="7315200" cy="93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 b="1" baseline="30000" dirty="0">
                <a:solidFill>
                  <a:srgbClr val="FD253A"/>
                </a:solidFill>
                <a:latin typeface="Verdana" pitchFamily="34" charset="0"/>
              </a:rPr>
              <a:t>some important terms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776478"/>
            <a:ext cx="73152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tropic level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 animal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or a plant’s position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food chain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1725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28</a:t>
            </a:r>
          </a:p>
        </p:txBody>
      </p:sp>
    </p:spTree>
    <p:extLst>
      <p:ext uri="{BB962C8B-B14F-4D97-AF65-F5344CB8AC3E}">
        <p14:creationId xmlns:p14="http://schemas.microsoft.com/office/powerpoint/2010/main" val="1513636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776478"/>
            <a:ext cx="73152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photosynthesis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chemical process green plants use to convert carbon dioxide and water, in the presence of sunlight, into organic compounds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ed., p. 27</a:t>
            </a:r>
          </a:p>
        </p:txBody>
      </p:sp>
    </p:spTree>
    <p:extLst>
      <p:ext uri="{BB962C8B-B14F-4D97-AF65-F5344CB8AC3E}">
        <p14:creationId xmlns:p14="http://schemas.microsoft.com/office/powerpoint/2010/main" val="9354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776478"/>
            <a:ext cx="73152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collagen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predominant protein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bones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tooth pulps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ed., p. 27</a:t>
            </a:r>
          </a:p>
        </p:txBody>
      </p:sp>
    </p:spTree>
    <p:extLst>
      <p:ext uri="{BB962C8B-B14F-4D97-AF65-F5344CB8AC3E}">
        <p14:creationId xmlns:p14="http://schemas.microsoft.com/office/powerpoint/2010/main" val="1866669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058" name="Picture 2" descr="02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7492"/>
            <a:ext cx="8229600" cy="3033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14782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Exploring the Diets of Extinct Humans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Postcranial Skeleton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Adaptation?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Chemistry to Infer the Diets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Extinct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Our Place in Nature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Brief Who's Who of the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Did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Eat?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Can We Say About the Diets of Fossil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Summary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Diet and Human Evolution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Chemistry to Infer the Diets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Extinct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571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058" name="Picture 2" descr="02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7492"/>
            <a:ext cx="8229600" cy="303310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1143000" y="4939605"/>
            <a:ext cx="6858000" cy="1384995"/>
          </a:xfrm>
          <a:prstGeom prst="rect">
            <a:avLst/>
          </a:prstGeom>
          <a:solidFill>
            <a:srgbClr val="FFFFFF"/>
          </a:solidFill>
          <a:ln w="76200" cap="flat" cmpd="sng" algn="ctr">
            <a:solidFill>
              <a:srgbClr val="C8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228600" tIns="228600" rIns="228600" bIns="2286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and looking at all of these sorts of things allows us to have a better understanding of prehistoric food use and its implications . . 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0807990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Exploring the Diets of Extinct Humans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Postcranial Skeleton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Adaptation?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Chemistry to Infer the Diets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Extinct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Our Place in Nature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Brief Who's Who of the Early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Did Early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Eat?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Can We Say About the Diets of Fossil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Summary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Diet and Human Evolution</a:t>
            </a:r>
          </a:p>
        </p:txBody>
      </p:sp>
    </p:spTree>
    <p:extLst>
      <p:ext uri="{BB962C8B-B14F-4D97-AF65-F5344CB8AC3E}">
        <p14:creationId xmlns:p14="http://schemas.microsoft.com/office/powerpoint/2010/main" val="3890399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1E5C68-5B68-4C4D-BB1A-64D92C389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7" y="1600200"/>
            <a:ext cx="7874405" cy="490245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4393EF7-11EC-4085-A65A-C60CBEB36B07}"/>
              </a:ext>
            </a:extLst>
          </p:cNvPr>
          <p:cNvSpPr txBox="1">
            <a:spLocks/>
          </p:cNvSpPr>
          <p:nvPr/>
        </p:nvSpPr>
        <p:spPr>
          <a:xfrm>
            <a:off x="1066800" y="381000"/>
            <a:ext cx="7010400" cy="1066800"/>
          </a:xfrm>
          <a:prstGeom prst="rect">
            <a:avLst/>
          </a:prstGeom>
          <a:solidFill>
            <a:srgbClr val="FFC000"/>
          </a:solidFill>
          <a:ln w="76200">
            <a:solidFill>
              <a:srgbClr val="C80000"/>
            </a:solidFill>
          </a:ln>
        </p:spPr>
        <p:txBody>
          <a:bodyPr/>
          <a:lstStyle/>
          <a:p>
            <a:pPr marL="682625" marR="0" lvl="1" indent="-2254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more information see the class Prehisoric Diets Web Page . . 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F3F34-8F47-414C-B602-534328CF9A94}"/>
              </a:ext>
            </a:extLst>
          </p:cNvPr>
          <p:cNvSpPr txBox="1"/>
          <p:nvPr/>
        </p:nvSpPr>
        <p:spPr>
          <a:xfrm>
            <a:off x="914400" y="5715000"/>
            <a:ext cx="7391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https://www.d.umn.edu/cla/faculty/troufs/anth1602/pcdiet.html#title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5E018B7-DE82-4B78-BC27-2269F1AAB609}"/>
              </a:ext>
            </a:extLst>
          </p:cNvPr>
          <p:cNvSpPr/>
          <p:nvPr/>
        </p:nvSpPr>
        <p:spPr>
          <a:xfrm rot="18375954">
            <a:off x="6271956" y="4218918"/>
            <a:ext cx="2514600" cy="838200"/>
          </a:xfrm>
          <a:prstGeom prst="leftArrow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5500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45828-AE8B-5B1A-2B44-B88D907BB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8AA3A1-4738-E411-734A-18C882DC6E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C5540D-687C-0C5C-67D5-F1D63B83023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sp>
        <p:nvSpPr>
          <p:cNvPr id="2" name="Rectangle 11">
            <a:extLst>
              <a:ext uri="{FF2B5EF4-FFF2-40B4-BE49-F238E27FC236}">
                <a16:creationId xmlns:a16="http://schemas.microsoft.com/office/drawing/2014/main" id="{E3EF1BD5-7C34-8581-1EC5-FA2BBEDE4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6019800"/>
            <a:ext cx="1644650" cy="392415"/>
          </a:xfrm>
          <a:prstGeom prst="rect">
            <a:avLst/>
          </a:prstGeom>
          <a:solidFill>
            <a:srgbClr val="BCC6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67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020198"/>
            <a:ext cx="7315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. . in the last 20 years techniques 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analyzing the chemistry of prehistoric bone and on other remains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 become very reliable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1461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carbon stable isotope analysis</a:t>
            </a:r>
          </a:p>
          <a:p>
            <a:pPr marL="11461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nitrogen stable isotope analysis</a:t>
            </a:r>
          </a:p>
          <a:p>
            <a:pPr marL="1597025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isotopes are chemical elements that have the same atomic number but different atomic weights</a:t>
            </a:r>
          </a:p>
        </p:txBody>
      </p:sp>
      <p:sp>
        <p:nvSpPr>
          <p:cNvPr id="496642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ed., p. 27</a:t>
            </a:r>
          </a:p>
        </p:txBody>
      </p:sp>
    </p:spTree>
    <p:extLst>
      <p:ext uri="{BB962C8B-B14F-4D97-AF65-F5344CB8AC3E}">
        <p14:creationId xmlns:p14="http://schemas.microsoft.com/office/powerpoint/2010/main" val="425503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610886" y="6527884"/>
            <a:ext cx="39308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hlinkClick r:id="rId3"/>
              </a:rPr>
              <a:t>http://www.sciencedaily.com/releases/2009/02/090212150838.htm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525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152400" y="1280886"/>
            <a:ext cx="7609114" cy="914400"/>
          </a:xfrm>
          <a:custGeom>
            <a:avLst/>
            <a:gdLst>
              <a:gd name="connsiteX0" fmla="*/ 2394857 w 7112000"/>
              <a:gd name="connsiteY0" fmla="*/ 798286 h 914400"/>
              <a:gd name="connsiteX1" fmla="*/ 2583543 w 7112000"/>
              <a:gd name="connsiteY1" fmla="*/ 812800 h 914400"/>
              <a:gd name="connsiteX2" fmla="*/ 2656114 w 7112000"/>
              <a:gd name="connsiteY2" fmla="*/ 827315 h 914400"/>
              <a:gd name="connsiteX3" fmla="*/ 2960914 w 7112000"/>
              <a:gd name="connsiteY3" fmla="*/ 812800 h 914400"/>
              <a:gd name="connsiteX4" fmla="*/ 3309257 w 7112000"/>
              <a:gd name="connsiteY4" fmla="*/ 798286 h 914400"/>
              <a:gd name="connsiteX5" fmla="*/ 3933371 w 7112000"/>
              <a:gd name="connsiteY5" fmla="*/ 783772 h 914400"/>
              <a:gd name="connsiteX6" fmla="*/ 4078514 w 7112000"/>
              <a:gd name="connsiteY6" fmla="*/ 769258 h 914400"/>
              <a:gd name="connsiteX7" fmla="*/ 4455886 w 7112000"/>
              <a:gd name="connsiteY7" fmla="*/ 783772 h 914400"/>
              <a:gd name="connsiteX8" fmla="*/ 4586514 w 7112000"/>
              <a:gd name="connsiteY8" fmla="*/ 798286 h 914400"/>
              <a:gd name="connsiteX9" fmla="*/ 4876800 w 7112000"/>
              <a:gd name="connsiteY9" fmla="*/ 827315 h 914400"/>
              <a:gd name="connsiteX10" fmla="*/ 4992914 w 7112000"/>
              <a:gd name="connsiteY10" fmla="*/ 856343 h 914400"/>
              <a:gd name="connsiteX11" fmla="*/ 5050971 w 7112000"/>
              <a:gd name="connsiteY11" fmla="*/ 870858 h 914400"/>
              <a:gd name="connsiteX12" fmla="*/ 5196114 w 7112000"/>
              <a:gd name="connsiteY12" fmla="*/ 899886 h 914400"/>
              <a:gd name="connsiteX13" fmla="*/ 5326743 w 7112000"/>
              <a:gd name="connsiteY13" fmla="*/ 914400 h 914400"/>
              <a:gd name="connsiteX14" fmla="*/ 5471886 w 7112000"/>
              <a:gd name="connsiteY14" fmla="*/ 885372 h 914400"/>
              <a:gd name="connsiteX15" fmla="*/ 5544457 w 7112000"/>
              <a:gd name="connsiteY15" fmla="*/ 870858 h 914400"/>
              <a:gd name="connsiteX16" fmla="*/ 5631543 w 7112000"/>
              <a:gd name="connsiteY16" fmla="*/ 841829 h 914400"/>
              <a:gd name="connsiteX17" fmla="*/ 6371771 w 7112000"/>
              <a:gd name="connsiteY17" fmla="*/ 812800 h 914400"/>
              <a:gd name="connsiteX18" fmla="*/ 6516914 w 7112000"/>
              <a:gd name="connsiteY18" fmla="*/ 783772 h 914400"/>
              <a:gd name="connsiteX19" fmla="*/ 6574971 w 7112000"/>
              <a:gd name="connsiteY19" fmla="*/ 769258 h 914400"/>
              <a:gd name="connsiteX20" fmla="*/ 6879771 w 7112000"/>
              <a:gd name="connsiteY20" fmla="*/ 754743 h 914400"/>
              <a:gd name="connsiteX21" fmla="*/ 6937828 w 7112000"/>
              <a:gd name="connsiteY21" fmla="*/ 740229 h 914400"/>
              <a:gd name="connsiteX22" fmla="*/ 7024914 w 7112000"/>
              <a:gd name="connsiteY22" fmla="*/ 682172 h 914400"/>
              <a:gd name="connsiteX23" fmla="*/ 7053943 w 7112000"/>
              <a:gd name="connsiteY23" fmla="*/ 638629 h 914400"/>
              <a:gd name="connsiteX24" fmla="*/ 7097486 w 7112000"/>
              <a:gd name="connsiteY24" fmla="*/ 609600 h 914400"/>
              <a:gd name="connsiteX25" fmla="*/ 7112000 w 7112000"/>
              <a:gd name="connsiteY25" fmla="*/ 566058 h 914400"/>
              <a:gd name="connsiteX26" fmla="*/ 7068457 w 7112000"/>
              <a:gd name="connsiteY26" fmla="*/ 304800 h 914400"/>
              <a:gd name="connsiteX27" fmla="*/ 7039428 w 7112000"/>
              <a:gd name="connsiteY27" fmla="*/ 261258 h 914400"/>
              <a:gd name="connsiteX28" fmla="*/ 6923314 w 7112000"/>
              <a:gd name="connsiteY28" fmla="*/ 217715 h 914400"/>
              <a:gd name="connsiteX29" fmla="*/ 6865257 w 7112000"/>
              <a:gd name="connsiteY29" fmla="*/ 188686 h 914400"/>
              <a:gd name="connsiteX30" fmla="*/ 6821714 w 7112000"/>
              <a:gd name="connsiteY30" fmla="*/ 174172 h 914400"/>
              <a:gd name="connsiteX31" fmla="*/ 6720114 w 7112000"/>
              <a:gd name="connsiteY31" fmla="*/ 130629 h 914400"/>
              <a:gd name="connsiteX32" fmla="*/ 6676571 w 7112000"/>
              <a:gd name="connsiteY32" fmla="*/ 101600 h 914400"/>
              <a:gd name="connsiteX33" fmla="*/ 6618514 w 7112000"/>
              <a:gd name="connsiteY33" fmla="*/ 87086 h 914400"/>
              <a:gd name="connsiteX34" fmla="*/ 6574971 w 7112000"/>
              <a:gd name="connsiteY34" fmla="*/ 72572 h 914400"/>
              <a:gd name="connsiteX35" fmla="*/ 6473371 w 7112000"/>
              <a:gd name="connsiteY35" fmla="*/ 43543 h 914400"/>
              <a:gd name="connsiteX36" fmla="*/ 6066971 w 7112000"/>
              <a:gd name="connsiteY36" fmla="*/ 58058 h 914400"/>
              <a:gd name="connsiteX37" fmla="*/ 6008914 w 7112000"/>
              <a:gd name="connsiteY37" fmla="*/ 72572 h 914400"/>
              <a:gd name="connsiteX38" fmla="*/ 5820228 w 7112000"/>
              <a:gd name="connsiteY38" fmla="*/ 87086 h 914400"/>
              <a:gd name="connsiteX39" fmla="*/ 5747657 w 7112000"/>
              <a:gd name="connsiteY39" fmla="*/ 101600 h 914400"/>
              <a:gd name="connsiteX40" fmla="*/ 5065486 w 7112000"/>
              <a:gd name="connsiteY40" fmla="*/ 130629 h 914400"/>
              <a:gd name="connsiteX41" fmla="*/ 4891314 w 7112000"/>
              <a:gd name="connsiteY41" fmla="*/ 159658 h 914400"/>
              <a:gd name="connsiteX42" fmla="*/ 4833257 w 7112000"/>
              <a:gd name="connsiteY42" fmla="*/ 174172 h 914400"/>
              <a:gd name="connsiteX43" fmla="*/ 4717143 w 7112000"/>
              <a:gd name="connsiteY43" fmla="*/ 188686 h 914400"/>
              <a:gd name="connsiteX44" fmla="*/ 4397828 w 7112000"/>
              <a:gd name="connsiteY44" fmla="*/ 174172 h 914400"/>
              <a:gd name="connsiteX45" fmla="*/ 4267200 w 7112000"/>
              <a:gd name="connsiteY45" fmla="*/ 159658 h 914400"/>
              <a:gd name="connsiteX46" fmla="*/ 3875314 w 7112000"/>
              <a:gd name="connsiteY46" fmla="*/ 145143 h 914400"/>
              <a:gd name="connsiteX47" fmla="*/ 3817257 w 7112000"/>
              <a:gd name="connsiteY47" fmla="*/ 130629 h 914400"/>
              <a:gd name="connsiteX48" fmla="*/ 3701143 w 7112000"/>
              <a:gd name="connsiteY48" fmla="*/ 116115 h 914400"/>
              <a:gd name="connsiteX49" fmla="*/ 3556000 w 7112000"/>
              <a:gd name="connsiteY49" fmla="*/ 58058 h 914400"/>
              <a:gd name="connsiteX50" fmla="*/ 3468914 w 7112000"/>
              <a:gd name="connsiteY50" fmla="*/ 43543 h 914400"/>
              <a:gd name="connsiteX51" fmla="*/ 3396343 w 7112000"/>
              <a:gd name="connsiteY51" fmla="*/ 29029 h 914400"/>
              <a:gd name="connsiteX52" fmla="*/ 3309257 w 7112000"/>
              <a:gd name="connsiteY52" fmla="*/ 0 h 914400"/>
              <a:gd name="connsiteX53" fmla="*/ 2902857 w 7112000"/>
              <a:gd name="connsiteY53" fmla="*/ 14515 h 914400"/>
              <a:gd name="connsiteX54" fmla="*/ 2859314 w 7112000"/>
              <a:gd name="connsiteY54" fmla="*/ 29029 h 914400"/>
              <a:gd name="connsiteX55" fmla="*/ 2757714 w 7112000"/>
              <a:gd name="connsiteY55" fmla="*/ 43543 h 914400"/>
              <a:gd name="connsiteX56" fmla="*/ 2714171 w 7112000"/>
              <a:gd name="connsiteY56" fmla="*/ 58058 h 914400"/>
              <a:gd name="connsiteX57" fmla="*/ 2583543 w 7112000"/>
              <a:gd name="connsiteY57" fmla="*/ 87086 h 914400"/>
              <a:gd name="connsiteX58" fmla="*/ 2496457 w 7112000"/>
              <a:gd name="connsiteY58" fmla="*/ 116115 h 914400"/>
              <a:gd name="connsiteX59" fmla="*/ 2452914 w 7112000"/>
              <a:gd name="connsiteY59" fmla="*/ 130629 h 914400"/>
              <a:gd name="connsiteX60" fmla="*/ 1219200 w 7112000"/>
              <a:gd name="connsiteY60" fmla="*/ 130629 h 914400"/>
              <a:gd name="connsiteX61" fmla="*/ 1132114 w 7112000"/>
              <a:gd name="connsiteY61" fmla="*/ 159658 h 914400"/>
              <a:gd name="connsiteX62" fmla="*/ 1088571 w 7112000"/>
              <a:gd name="connsiteY62" fmla="*/ 174172 h 914400"/>
              <a:gd name="connsiteX63" fmla="*/ 1045028 w 7112000"/>
              <a:gd name="connsiteY63" fmla="*/ 188686 h 914400"/>
              <a:gd name="connsiteX64" fmla="*/ 1001486 w 7112000"/>
              <a:gd name="connsiteY64" fmla="*/ 203200 h 914400"/>
              <a:gd name="connsiteX65" fmla="*/ 435428 w 7112000"/>
              <a:gd name="connsiteY65" fmla="*/ 203200 h 914400"/>
              <a:gd name="connsiteX66" fmla="*/ 319314 w 7112000"/>
              <a:gd name="connsiteY66" fmla="*/ 217715 h 914400"/>
              <a:gd name="connsiteX67" fmla="*/ 217714 w 7112000"/>
              <a:gd name="connsiteY67" fmla="*/ 246743 h 914400"/>
              <a:gd name="connsiteX68" fmla="*/ 174171 w 7112000"/>
              <a:gd name="connsiteY68" fmla="*/ 275772 h 914400"/>
              <a:gd name="connsiteX69" fmla="*/ 72571 w 7112000"/>
              <a:gd name="connsiteY69" fmla="*/ 304800 h 914400"/>
              <a:gd name="connsiteX70" fmla="*/ 43543 w 7112000"/>
              <a:gd name="connsiteY70" fmla="*/ 391886 h 914400"/>
              <a:gd name="connsiteX71" fmla="*/ 29028 w 7112000"/>
              <a:gd name="connsiteY71" fmla="*/ 435429 h 914400"/>
              <a:gd name="connsiteX72" fmla="*/ 0 w 7112000"/>
              <a:gd name="connsiteY72" fmla="*/ 566058 h 914400"/>
              <a:gd name="connsiteX73" fmla="*/ 29028 w 7112000"/>
              <a:gd name="connsiteY73" fmla="*/ 638629 h 914400"/>
              <a:gd name="connsiteX74" fmla="*/ 116114 w 7112000"/>
              <a:gd name="connsiteY74" fmla="*/ 696686 h 914400"/>
              <a:gd name="connsiteX75" fmla="*/ 304800 w 7112000"/>
              <a:gd name="connsiteY75" fmla="*/ 740229 h 914400"/>
              <a:gd name="connsiteX76" fmla="*/ 391886 w 7112000"/>
              <a:gd name="connsiteY76" fmla="*/ 754743 h 914400"/>
              <a:gd name="connsiteX77" fmla="*/ 595086 w 7112000"/>
              <a:gd name="connsiteY77" fmla="*/ 783772 h 914400"/>
              <a:gd name="connsiteX78" fmla="*/ 725714 w 7112000"/>
              <a:gd name="connsiteY78" fmla="*/ 812800 h 914400"/>
              <a:gd name="connsiteX79" fmla="*/ 1146628 w 7112000"/>
              <a:gd name="connsiteY79" fmla="*/ 798286 h 914400"/>
              <a:gd name="connsiteX80" fmla="*/ 1233714 w 7112000"/>
              <a:gd name="connsiteY80" fmla="*/ 783772 h 914400"/>
              <a:gd name="connsiteX81" fmla="*/ 1349828 w 7112000"/>
              <a:gd name="connsiteY81" fmla="*/ 769258 h 914400"/>
              <a:gd name="connsiteX82" fmla="*/ 1973943 w 7112000"/>
              <a:gd name="connsiteY82" fmla="*/ 783772 h 914400"/>
              <a:gd name="connsiteX83" fmla="*/ 2032000 w 7112000"/>
              <a:gd name="connsiteY83" fmla="*/ 798286 h 914400"/>
              <a:gd name="connsiteX84" fmla="*/ 2177143 w 7112000"/>
              <a:gd name="connsiteY84" fmla="*/ 841829 h 914400"/>
              <a:gd name="connsiteX85" fmla="*/ 2278743 w 7112000"/>
              <a:gd name="connsiteY85" fmla="*/ 827315 h 914400"/>
              <a:gd name="connsiteX86" fmla="*/ 2322286 w 7112000"/>
              <a:gd name="connsiteY86" fmla="*/ 812800 h 914400"/>
              <a:gd name="connsiteX87" fmla="*/ 2452914 w 7112000"/>
              <a:gd name="connsiteY87" fmla="*/ 798286 h 914400"/>
              <a:gd name="connsiteX88" fmla="*/ 2452914 w 7112000"/>
              <a:gd name="connsiteY88" fmla="*/ 783772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112000" h="914400">
                <a:moveTo>
                  <a:pt x="2394857" y="798286"/>
                </a:moveTo>
                <a:cubicBezTo>
                  <a:pt x="2457752" y="803124"/>
                  <a:pt x="2520848" y="805834"/>
                  <a:pt x="2583543" y="812800"/>
                </a:cubicBezTo>
                <a:cubicBezTo>
                  <a:pt x="2608062" y="815524"/>
                  <a:pt x="2631445" y="827315"/>
                  <a:pt x="2656114" y="827315"/>
                </a:cubicBezTo>
                <a:cubicBezTo>
                  <a:pt x="2757829" y="827315"/>
                  <a:pt x="2859299" y="817316"/>
                  <a:pt x="2960914" y="812800"/>
                </a:cubicBezTo>
                <a:lnTo>
                  <a:pt x="3309257" y="798286"/>
                </a:lnTo>
                <a:lnTo>
                  <a:pt x="3933371" y="783772"/>
                </a:lnTo>
                <a:cubicBezTo>
                  <a:pt x="3981752" y="778934"/>
                  <a:pt x="4029892" y="769258"/>
                  <a:pt x="4078514" y="769258"/>
                </a:cubicBezTo>
                <a:cubicBezTo>
                  <a:pt x="4204398" y="769258"/>
                  <a:pt x="4330207" y="776591"/>
                  <a:pt x="4455886" y="783772"/>
                </a:cubicBezTo>
                <a:cubicBezTo>
                  <a:pt x="4499625" y="786271"/>
                  <a:pt x="4542921" y="793927"/>
                  <a:pt x="4586514" y="798286"/>
                </a:cubicBezTo>
                <a:cubicBezTo>
                  <a:pt x="4956026" y="835237"/>
                  <a:pt x="4556782" y="791756"/>
                  <a:pt x="4876800" y="827315"/>
                </a:cubicBezTo>
                <a:lnTo>
                  <a:pt x="4992914" y="856343"/>
                </a:lnTo>
                <a:cubicBezTo>
                  <a:pt x="5012266" y="861181"/>
                  <a:pt x="5031410" y="866946"/>
                  <a:pt x="5050971" y="870858"/>
                </a:cubicBezTo>
                <a:cubicBezTo>
                  <a:pt x="5099352" y="880534"/>
                  <a:pt x="5147077" y="894438"/>
                  <a:pt x="5196114" y="899886"/>
                </a:cubicBezTo>
                <a:lnTo>
                  <a:pt x="5326743" y="914400"/>
                </a:lnTo>
                <a:cubicBezTo>
                  <a:pt x="5497385" y="885960"/>
                  <a:pt x="5341977" y="914240"/>
                  <a:pt x="5471886" y="885372"/>
                </a:cubicBezTo>
                <a:cubicBezTo>
                  <a:pt x="5495968" y="880021"/>
                  <a:pt x="5520657" y="877349"/>
                  <a:pt x="5544457" y="870858"/>
                </a:cubicBezTo>
                <a:cubicBezTo>
                  <a:pt x="5573978" y="862807"/>
                  <a:pt x="5600968" y="843028"/>
                  <a:pt x="5631543" y="841829"/>
                </a:cubicBezTo>
                <a:lnTo>
                  <a:pt x="6371771" y="812800"/>
                </a:lnTo>
                <a:cubicBezTo>
                  <a:pt x="6461195" y="782993"/>
                  <a:pt x="6370148" y="810456"/>
                  <a:pt x="6516914" y="783772"/>
                </a:cubicBezTo>
                <a:cubicBezTo>
                  <a:pt x="6536540" y="780204"/>
                  <a:pt x="6555087" y="770849"/>
                  <a:pt x="6574971" y="769258"/>
                </a:cubicBezTo>
                <a:cubicBezTo>
                  <a:pt x="6676362" y="761147"/>
                  <a:pt x="6778171" y="759581"/>
                  <a:pt x="6879771" y="754743"/>
                </a:cubicBezTo>
                <a:cubicBezTo>
                  <a:pt x="6899123" y="749905"/>
                  <a:pt x="6919986" y="749150"/>
                  <a:pt x="6937828" y="740229"/>
                </a:cubicBezTo>
                <a:cubicBezTo>
                  <a:pt x="6969033" y="724627"/>
                  <a:pt x="7024914" y="682172"/>
                  <a:pt x="7024914" y="682172"/>
                </a:cubicBezTo>
                <a:cubicBezTo>
                  <a:pt x="7034590" y="667658"/>
                  <a:pt x="7041608" y="650964"/>
                  <a:pt x="7053943" y="638629"/>
                </a:cubicBezTo>
                <a:cubicBezTo>
                  <a:pt x="7066278" y="626294"/>
                  <a:pt x="7086589" y="623222"/>
                  <a:pt x="7097486" y="609600"/>
                </a:cubicBezTo>
                <a:cubicBezTo>
                  <a:pt x="7107043" y="597653"/>
                  <a:pt x="7107162" y="580572"/>
                  <a:pt x="7112000" y="566058"/>
                </a:cubicBezTo>
                <a:cubicBezTo>
                  <a:pt x="7107851" y="516272"/>
                  <a:pt x="7109130" y="365808"/>
                  <a:pt x="7068457" y="304800"/>
                </a:cubicBezTo>
                <a:cubicBezTo>
                  <a:pt x="7058781" y="290286"/>
                  <a:pt x="7052829" y="272425"/>
                  <a:pt x="7039428" y="261258"/>
                </a:cubicBezTo>
                <a:cubicBezTo>
                  <a:pt x="7006898" y="234150"/>
                  <a:pt x="6962378" y="227481"/>
                  <a:pt x="6923314" y="217715"/>
                </a:cubicBezTo>
                <a:cubicBezTo>
                  <a:pt x="6903962" y="208039"/>
                  <a:pt x="6885144" y="197209"/>
                  <a:pt x="6865257" y="188686"/>
                </a:cubicBezTo>
                <a:cubicBezTo>
                  <a:pt x="6851195" y="182659"/>
                  <a:pt x="6835776" y="180199"/>
                  <a:pt x="6821714" y="174172"/>
                </a:cubicBezTo>
                <a:cubicBezTo>
                  <a:pt x="6696167" y="120366"/>
                  <a:pt x="6822230" y="164667"/>
                  <a:pt x="6720114" y="130629"/>
                </a:cubicBezTo>
                <a:cubicBezTo>
                  <a:pt x="6705600" y="120953"/>
                  <a:pt x="6692605" y="108472"/>
                  <a:pt x="6676571" y="101600"/>
                </a:cubicBezTo>
                <a:cubicBezTo>
                  <a:pt x="6658236" y="93742"/>
                  <a:pt x="6637694" y="92566"/>
                  <a:pt x="6618514" y="87086"/>
                </a:cubicBezTo>
                <a:cubicBezTo>
                  <a:pt x="6603803" y="82883"/>
                  <a:pt x="6589682" y="76775"/>
                  <a:pt x="6574971" y="72572"/>
                </a:cubicBezTo>
                <a:cubicBezTo>
                  <a:pt x="6447423" y="36130"/>
                  <a:pt x="6577752" y="78338"/>
                  <a:pt x="6473371" y="43543"/>
                </a:cubicBezTo>
                <a:cubicBezTo>
                  <a:pt x="6337904" y="48381"/>
                  <a:pt x="6202260" y="49602"/>
                  <a:pt x="6066971" y="58058"/>
                </a:cubicBezTo>
                <a:cubicBezTo>
                  <a:pt x="6047062" y="59302"/>
                  <a:pt x="6028725" y="70241"/>
                  <a:pt x="6008914" y="72572"/>
                </a:cubicBezTo>
                <a:cubicBezTo>
                  <a:pt x="5946265" y="79942"/>
                  <a:pt x="5883123" y="82248"/>
                  <a:pt x="5820228" y="87086"/>
                </a:cubicBezTo>
                <a:cubicBezTo>
                  <a:pt x="5796038" y="91924"/>
                  <a:pt x="5772040" y="97849"/>
                  <a:pt x="5747657" y="101600"/>
                </a:cubicBezTo>
                <a:cubicBezTo>
                  <a:pt x="5512509" y="137777"/>
                  <a:pt x="5340251" y="123584"/>
                  <a:pt x="5065486" y="130629"/>
                </a:cubicBezTo>
                <a:cubicBezTo>
                  <a:pt x="4980655" y="142747"/>
                  <a:pt x="4967729" y="142677"/>
                  <a:pt x="4891314" y="159658"/>
                </a:cubicBezTo>
                <a:cubicBezTo>
                  <a:pt x="4871841" y="163985"/>
                  <a:pt x="4852934" y="170893"/>
                  <a:pt x="4833257" y="174172"/>
                </a:cubicBezTo>
                <a:cubicBezTo>
                  <a:pt x="4794782" y="180584"/>
                  <a:pt x="4755848" y="183848"/>
                  <a:pt x="4717143" y="188686"/>
                </a:cubicBezTo>
                <a:lnTo>
                  <a:pt x="4397828" y="174172"/>
                </a:lnTo>
                <a:cubicBezTo>
                  <a:pt x="4354108" y="171351"/>
                  <a:pt x="4310943" y="162088"/>
                  <a:pt x="4267200" y="159658"/>
                </a:cubicBezTo>
                <a:cubicBezTo>
                  <a:pt x="4136683" y="152407"/>
                  <a:pt x="4005943" y="149981"/>
                  <a:pt x="3875314" y="145143"/>
                </a:cubicBezTo>
                <a:cubicBezTo>
                  <a:pt x="3855962" y="140305"/>
                  <a:pt x="3836934" y="133908"/>
                  <a:pt x="3817257" y="130629"/>
                </a:cubicBezTo>
                <a:cubicBezTo>
                  <a:pt x="3778782" y="124217"/>
                  <a:pt x="3738726" y="126555"/>
                  <a:pt x="3701143" y="116115"/>
                </a:cubicBezTo>
                <a:cubicBezTo>
                  <a:pt x="3650936" y="102169"/>
                  <a:pt x="3607399" y="66625"/>
                  <a:pt x="3556000" y="58058"/>
                </a:cubicBezTo>
                <a:lnTo>
                  <a:pt x="3468914" y="43543"/>
                </a:lnTo>
                <a:cubicBezTo>
                  <a:pt x="3444643" y="39130"/>
                  <a:pt x="3420143" y="35520"/>
                  <a:pt x="3396343" y="29029"/>
                </a:cubicBezTo>
                <a:cubicBezTo>
                  <a:pt x="3366822" y="20978"/>
                  <a:pt x="3309257" y="0"/>
                  <a:pt x="3309257" y="0"/>
                </a:cubicBezTo>
                <a:cubicBezTo>
                  <a:pt x="3173790" y="4838"/>
                  <a:pt x="3038129" y="5788"/>
                  <a:pt x="2902857" y="14515"/>
                </a:cubicBezTo>
                <a:cubicBezTo>
                  <a:pt x="2887589" y="15500"/>
                  <a:pt x="2874316" y="26029"/>
                  <a:pt x="2859314" y="29029"/>
                </a:cubicBezTo>
                <a:cubicBezTo>
                  <a:pt x="2825768" y="35738"/>
                  <a:pt x="2791581" y="38705"/>
                  <a:pt x="2757714" y="43543"/>
                </a:cubicBezTo>
                <a:cubicBezTo>
                  <a:pt x="2743200" y="48381"/>
                  <a:pt x="2729014" y="54347"/>
                  <a:pt x="2714171" y="58058"/>
                </a:cubicBezTo>
                <a:cubicBezTo>
                  <a:pt x="2631302" y="78776"/>
                  <a:pt x="2658043" y="64736"/>
                  <a:pt x="2583543" y="87086"/>
                </a:cubicBezTo>
                <a:cubicBezTo>
                  <a:pt x="2554235" y="95879"/>
                  <a:pt x="2525486" y="106439"/>
                  <a:pt x="2496457" y="116115"/>
                </a:cubicBezTo>
                <a:lnTo>
                  <a:pt x="2452914" y="130629"/>
                </a:lnTo>
                <a:cubicBezTo>
                  <a:pt x="1955596" y="116002"/>
                  <a:pt x="1759774" y="102178"/>
                  <a:pt x="1219200" y="130629"/>
                </a:cubicBezTo>
                <a:cubicBezTo>
                  <a:pt x="1188643" y="132237"/>
                  <a:pt x="1161143" y="149982"/>
                  <a:pt x="1132114" y="159658"/>
                </a:cubicBezTo>
                <a:lnTo>
                  <a:pt x="1088571" y="174172"/>
                </a:lnTo>
                <a:lnTo>
                  <a:pt x="1045028" y="188686"/>
                </a:lnTo>
                <a:lnTo>
                  <a:pt x="1001486" y="203200"/>
                </a:lnTo>
                <a:cubicBezTo>
                  <a:pt x="646985" y="189566"/>
                  <a:pt x="706579" y="177376"/>
                  <a:pt x="435428" y="203200"/>
                </a:cubicBezTo>
                <a:cubicBezTo>
                  <a:pt x="396598" y="206898"/>
                  <a:pt x="357789" y="211302"/>
                  <a:pt x="319314" y="217715"/>
                </a:cubicBezTo>
                <a:cubicBezTo>
                  <a:pt x="282863" y="223790"/>
                  <a:pt x="252226" y="235239"/>
                  <a:pt x="217714" y="246743"/>
                </a:cubicBezTo>
                <a:cubicBezTo>
                  <a:pt x="203200" y="256419"/>
                  <a:pt x="189773" y="267971"/>
                  <a:pt x="174171" y="275772"/>
                </a:cubicBezTo>
                <a:cubicBezTo>
                  <a:pt x="153350" y="286183"/>
                  <a:pt x="91171" y="300150"/>
                  <a:pt x="72571" y="304800"/>
                </a:cubicBezTo>
                <a:lnTo>
                  <a:pt x="43543" y="391886"/>
                </a:lnTo>
                <a:cubicBezTo>
                  <a:pt x="38705" y="406400"/>
                  <a:pt x="32739" y="420586"/>
                  <a:pt x="29028" y="435429"/>
                </a:cubicBezTo>
                <a:cubicBezTo>
                  <a:pt x="8531" y="517419"/>
                  <a:pt x="18426" y="473925"/>
                  <a:pt x="0" y="566058"/>
                </a:cubicBezTo>
                <a:cubicBezTo>
                  <a:pt x="9676" y="590248"/>
                  <a:pt x="11719" y="619156"/>
                  <a:pt x="29028" y="638629"/>
                </a:cubicBezTo>
                <a:cubicBezTo>
                  <a:pt x="52206" y="664705"/>
                  <a:pt x="83016" y="685653"/>
                  <a:pt x="116114" y="696686"/>
                </a:cubicBezTo>
                <a:cubicBezTo>
                  <a:pt x="242877" y="738941"/>
                  <a:pt x="164834" y="718696"/>
                  <a:pt x="304800" y="740229"/>
                </a:cubicBezTo>
                <a:cubicBezTo>
                  <a:pt x="333887" y="744704"/>
                  <a:pt x="362783" y="750377"/>
                  <a:pt x="391886" y="754743"/>
                </a:cubicBezTo>
                <a:cubicBezTo>
                  <a:pt x="459550" y="764893"/>
                  <a:pt x="528708" y="767178"/>
                  <a:pt x="595086" y="783772"/>
                </a:cubicBezTo>
                <a:cubicBezTo>
                  <a:pt x="677076" y="804269"/>
                  <a:pt x="633582" y="794374"/>
                  <a:pt x="725714" y="812800"/>
                </a:cubicBezTo>
                <a:cubicBezTo>
                  <a:pt x="866019" y="807962"/>
                  <a:pt x="1006469" y="806295"/>
                  <a:pt x="1146628" y="798286"/>
                </a:cubicBezTo>
                <a:cubicBezTo>
                  <a:pt x="1176009" y="796607"/>
                  <a:pt x="1204581" y="787934"/>
                  <a:pt x="1233714" y="783772"/>
                </a:cubicBezTo>
                <a:cubicBezTo>
                  <a:pt x="1272328" y="778256"/>
                  <a:pt x="1311123" y="774096"/>
                  <a:pt x="1349828" y="769258"/>
                </a:cubicBezTo>
                <a:lnTo>
                  <a:pt x="1973943" y="783772"/>
                </a:lnTo>
                <a:cubicBezTo>
                  <a:pt x="1993873" y="784620"/>
                  <a:pt x="2012893" y="792554"/>
                  <a:pt x="2032000" y="798286"/>
                </a:cubicBezTo>
                <a:cubicBezTo>
                  <a:pt x="2208683" y="851291"/>
                  <a:pt x="2043328" y="808376"/>
                  <a:pt x="2177143" y="841829"/>
                </a:cubicBezTo>
                <a:cubicBezTo>
                  <a:pt x="2211010" y="836991"/>
                  <a:pt x="2245197" y="834024"/>
                  <a:pt x="2278743" y="827315"/>
                </a:cubicBezTo>
                <a:cubicBezTo>
                  <a:pt x="2293745" y="824314"/>
                  <a:pt x="2307195" y="815315"/>
                  <a:pt x="2322286" y="812800"/>
                </a:cubicBezTo>
                <a:cubicBezTo>
                  <a:pt x="2365501" y="805597"/>
                  <a:pt x="2410147" y="807790"/>
                  <a:pt x="2452914" y="798286"/>
                </a:cubicBezTo>
                <a:cubicBezTo>
                  <a:pt x="2457637" y="797237"/>
                  <a:pt x="2452914" y="788610"/>
                  <a:pt x="2452914" y="78377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020193"/>
            <a:ext cx="7315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. . in the last 20 years techniques 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analyzing the chemistry of prehistoric bone and on other remains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 become very reliable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597025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teeth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(stable after eruption)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597025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bone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(constantly rebuilding itself)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597025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stone tools and ceramics . . .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ed., p. 27</a:t>
            </a:r>
          </a:p>
        </p:txBody>
      </p:sp>
    </p:spTree>
    <p:extLst>
      <p:ext uri="{BB962C8B-B14F-4D97-AF65-F5344CB8AC3E}">
        <p14:creationId xmlns:p14="http://schemas.microsoft.com/office/powerpoint/2010/main" val="382996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306324" y="6535579"/>
            <a:ext cx="25170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hlinkClick r:id="rId3"/>
              </a:rPr>
              <a:t>http://www.msnbc.msn.com/id/28000618/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525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718457" y="1570446"/>
            <a:ext cx="4284157" cy="1005840"/>
          </a:xfrm>
          <a:custGeom>
            <a:avLst/>
            <a:gdLst>
              <a:gd name="connsiteX0" fmla="*/ 566057 w 4284157"/>
              <a:gd name="connsiteY0" fmla="*/ 841829 h 914400"/>
              <a:gd name="connsiteX1" fmla="*/ 885371 w 4284157"/>
              <a:gd name="connsiteY1" fmla="*/ 827315 h 914400"/>
              <a:gd name="connsiteX2" fmla="*/ 928914 w 4284157"/>
              <a:gd name="connsiteY2" fmla="*/ 812800 h 914400"/>
              <a:gd name="connsiteX3" fmla="*/ 1103085 w 4284157"/>
              <a:gd name="connsiteY3" fmla="*/ 827315 h 914400"/>
              <a:gd name="connsiteX4" fmla="*/ 2264228 w 4284157"/>
              <a:gd name="connsiteY4" fmla="*/ 841829 h 914400"/>
              <a:gd name="connsiteX5" fmla="*/ 2481943 w 4284157"/>
              <a:gd name="connsiteY5" fmla="*/ 856343 h 914400"/>
              <a:gd name="connsiteX6" fmla="*/ 2554514 w 4284157"/>
              <a:gd name="connsiteY6" fmla="*/ 870857 h 914400"/>
              <a:gd name="connsiteX7" fmla="*/ 2641600 w 4284157"/>
              <a:gd name="connsiteY7" fmla="*/ 885372 h 914400"/>
              <a:gd name="connsiteX8" fmla="*/ 2830285 w 4284157"/>
              <a:gd name="connsiteY8" fmla="*/ 899886 h 914400"/>
              <a:gd name="connsiteX9" fmla="*/ 2989943 w 4284157"/>
              <a:gd name="connsiteY9" fmla="*/ 914400 h 914400"/>
              <a:gd name="connsiteX10" fmla="*/ 3323771 w 4284157"/>
              <a:gd name="connsiteY10" fmla="*/ 899886 h 914400"/>
              <a:gd name="connsiteX11" fmla="*/ 3410857 w 4284157"/>
              <a:gd name="connsiteY11" fmla="*/ 870857 h 914400"/>
              <a:gd name="connsiteX12" fmla="*/ 3556000 w 4284157"/>
              <a:gd name="connsiteY12" fmla="*/ 827315 h 914400"/>
              <a:gd name="connsiteX13" fmla="*/ 3643085 w 4284157"/>
              <a:gd name="connsiteY13" fmla="*/ 798286 h 914400"/>
              <a:gd name="connsiteX14" fmla="*/ 3744685 w 4284157"/>
              <a:gd name="connsiteY14" fmla="*/ 783772 h 914400"/>
              <a:gd name="connsiteX15" fmla="*/ 3788228 w 4284157"/>
              <a:gd name="connsiteY15" fmla="*/ 769257 h 914400"/>
              <a:gd name="connsiteX16" fmla="*/ 3991428 w 4284157"/>
              <a:gd name="connsiteY16" fmla="*/ 725715 h 914400"/>
              <a:gd name="connsiteX17" fmla="*/ 4078514 w 4284157"/>
              <a:gd name="connsiteY17" fmla="*/ 696686 h 914400"/>
              <a:gd name="connsiteX18" fmla="*/ 4122057 w 4284157"/>
              <a:gd name="connsiteY18" fmla="*/ 682172 h 914400"/>
              <a:gd name="connsiteX19" fmla="*/ 4165600 w 4284157"/>
              <a:gd name="connsiteY19" fmla="*/ 653143 h 914400"/>
              <a:gd name="connsiteX20" fmla="*/ 4223657 w 4284157"/>
              <a:gd name="connsiteY20" fmla="*/ 566057 h 914400"/>
              <a:gd name="connsiteX21" fmla="*/ 4252685 w 4284157"/>
              <a:gd name="connsiteY21" fmla="*/ 522515 h 914400"/>
              <a:gd name="connsiteX22" fmla="*/ 4281714 w 4284157"/>
              <a:gd name="connsiteY22" fmla="*/ 420915 h 914400"/>
              <a:gd name="connsiteX23" fmla="*/ 4238171 w 4284157"/>
              <a:gd name="connsiteY23" fmla="*/ 130629 h 914400"/>
              <a:gd name="connsiteX24" fmla="*/ 4194628 w 4284157"/>
              <a:gd name="connsiteY24" fmla="*/ 87086 h 914400"/>
              <a:gd name="connsiteX25" fmla="*/ 4064000 w 4284157"/>
              <a:gd name="connsiteY25" fmla="*/ 29029 h 914400"/>
              <a:gd name="connsiteX26" fmla="*/ 3947885 w 4284157"/>
              <a:gd name="connsiteY26" fmla="*/ 0 h 914400"/>
              <a:gd name="connsiteX27" fmla="*/ 3585028 w 4284157"/>
              <a:gd name="connsiteY27" fmla="*/ 14515 h 914400"/>
              <a:gd name="connsiteX28" fmla="*/ 3091543 w 4284157"/>
              <a:gd name="connsiteY28" fmla="*/ 29029 h 914400"/>
              <a:gd name="connsiteX29" fmla="*/ 3033485 w 4284157"/>
              <a:gd name="connsiteY29" fmla="*/ 43543 h 914400"/>
              <a:gd name="connsiteX30" fmla="*/ 2844800 w 4284157"/>
              <a:gd name="connsiteY30" fmla="*/ 72572 h 914400"/>
              <a:gd name="connsiteX31" fmla="*/ 2569028 w 4284157"/>
              <a:gd name="connsiteY31" fmla="*/ 58057 h 914400"/>
              <a:gd name="connsiteX32" fmla="*/ 2394857 w 4284157"/>
              <a:gd name="connsiteY32" fmla="*/ 29029 h 914400"/>
              <a:gd name="connsiteX33" fmla="*/ 1930400 w 4284157"/>
              <a:gd name="connsiteY33" fmla="*/ 43543 h 914400"/>
              <a:gd name="connsiteX34" fmla="*/ 1741714 w 4284157"/>
              <a:gd name="connsiteY34" fmla="*/ 58057 h 914400"/>
              <a:gd name="connsiteX35" fmla="*/ 1103085 w 4284157"/>
              <a:gd name="connsiteY35" fmla="*/ 43543 h 914400"/>
              <a:gd name="connsiteX36" fmla="*/ 856343 w 4284157"/>
              <a:gd name="connsiteY36" fmla="*/ 0 h 914400"/>
              <a:gd name="connsiteX37" fmla="*/ 624114 w 4284157"/>
              <a:gd name="connsiteY37" fmla="*/ 14515 h 914400"/>
              <a:gd name="connsiteX38" fmla="*/ 580571 w 4284157"/>
              <a:gd name="connsiteY38" fmla="*/ 29029 h 914400"/>
              <a:gd name="connsiteX39" fmla="*/ 377371 w 4284157"/>
              <a:gd name="connsiteY39" fmla="*/ 58057 h 914400"/>
              <a:gd name="connsiteX40" fmla="*/ 290285 w 4284157"/>
              <a:gd name="connsiteY40" fmla="*/ 87086 h 914400"/>
              <a:gd name="connsiteX41" fmla="*/ 203200 w 4284157"/>
              <a:gd name="connsiteY41" fmla="*/ 145143 h 914400"/>
              <a:gd name="connsiteX42" fmla="*/ 116114 w 4284157"/>
              <a:gd name="connsiteY42" fmla="*/ 217715 h 914400"/>
              <a:gd name="connsiteX43" fmla="*/ 87085 w 4284157"/>
              <a:gd name="connsiteY43" fmla="*/ 304800 h 914400"/>
              <a:gd name="connsiteX44" fmla="*/ 58057 w 4284157"/>
              <a:gd name="connsiteY44" fmla="*/ 348343 h 914400"/>
              <a:gd name="connsiteX45" fmla="*/ 29028 w 4284157"/>
              <a:gd name="connsiteY45" fmla="*/ 449943 h 914400"/>
              <a:gd name="connsiteX46" fmla="*/ 0 w 4284157"/>
              <a:gd name="connsiteY46" fmla="*/ 551543 h 914400"/>
              <a:gd name="connsiteX47" fmla="*/ 14514 w 4284157"/>
              <a:gd name="connsiteY47" fmla="*/ 711200 h 914400"/>
              <a:gd name="connsiteX48" fmla="*/ 72571 w 4284157"/>
              <a:gd name="connsiteY48" fmla="*/ 740229 h 914400"/>
              <a:gd name="connsiteX49" fmla="*/ 116114 w 4284157"/>
              <a:gd name="connsiteY49" fmla="*/ 783772 h 914400"/>
              <a:gd name="connsiteX50" fmla="*/ 217714 w 4284157"/>
              <a:gd name="connsiteY50" fmla="*/ 841829 h 914400"/>
              <a:gd name="connsiteX51" fmla="*/ 261257 w 4284157"/>
              <a:gd name="connsiteY51" fmla="*/ 856343 h 914400"/>
              <a:gd name="connsiteX52" fmla="*/ 696685 w 4284157"/>
              <a:gd name="connsiteY52" fmla="*/ 841829 h 914400"/>
              <a:gd name="connsiteX53" fmla="*/ 740228 w 4284157"/>
              <a:gd name="connsiteY53" fmla="*/ 827315 h 914400"/>
              <a:gd name="connsiteX54" fmla="*/ 914400 w 4284157"/>
              <a:gd name="connsiteY54" fmla="*/ 812800 h 914400"/>
              <a:gd name="connsiteX55" fmla="*/ 1045028 w 4284157"/>
              <a:gd name="connsiteY55" fmla="*/ 798286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84157" h="914400">
                <a:moveTo>
                  <a:pt x="566057" y="841829"/>
                </a:moveTo>
                <a:cubicBezTo>
                  <a:pt x="672495" y="836991"/>
                  <a:pt x="779162" y="835812"/>
                  <a:pt x="885371" y="827315"/>
                </a:cubicBezTo>
                <a:cubicBezTo>
                  <a:pt x="900622" y="826095"/>
                  <a:pt x="913614" y="812800"/>
                  <a:pt x="928914" y="812800"/>
                </a:cubicBezTo>
                <a:cubicBezTo>
                  <a:pt x="987172" y="812800"/>
                  <a:pt x="1044841" y="826049"/>
                  <a:pt x="1103085" y="827315"/>
                </a:cubicBezTo>
                <a:lnTo>
                  <a:pt x="2264228" y="841829"/>
                </a:lnTo>
                <a:cubicBezTo>
                  <a:pt x="2336800" y="846667"/>
                  <a:pt x="2409571" y="849106"/>
                  <a:pt x="2481943" y="856343"/>
                </a:cubicBezTo>
                <a:cubicBezTo>
                  <a:pt x="2506490" y="858798"/>
                  <a:pt x="2530243" y="866444"/>
                  <a:pt x="2554514" y="870857"/>
                </a:cubicBezTo>
                <a:cubicBezTo>
                  <a:pt x="2583468" y="876122"/>
                  <a:pt x="2612333" y="882291"/>
                  <a:pt x="2641600" y="885372"/>
                </a:cubicBezTo>
                <a:cubicBezTo>
                  <a:pt x="2704334" y="891976"/>
                  <a:pt x="2767422" y="894648"/>
                  <a:pt x="2830285" y="899886"/>
                </a:cubicBezTo>
                <a:lnTo>
                  <a:pt x="2989943" y="914400"/>
                </a:lnTo>
                <a:cubicBezTo>
                  <a:pt x="3101219" y="909562"/>
                  <a:pt x="3212981" y="911347"/>
                  <a:pt x="3323771" y="899886"/>
                </a:cubicBezTo>
                <a:cubicBezTo>
                  <a:pt x="3354208" y="896737"/>
                  <a:pt x="3381172" y="878278"/>
                  <a:pt x="3410857" y="870857"/>
                </a:cubicBezTo>
                <a:cubicBezTo>
                  <a:pt x="3498593" y="848923"/>
                  <a:pt x="3449999" y="862649"/>
                  <a:pt x="3556000" y="827315"/>
                </a:cubicBezTo>
                <a:cubicBezTo>
                  <a:pt x="3556004" y="827314"/>
                  <a:pt x="3643080" y="798287"/>
                  <a:pt x="3643085" y="798286"/>
                </a:cubicBezTo>
                <a:lnTo>
                  <a:pt x="3744685" y="783772"/>
                </a:lnTo>
                <a:cubicBezTo>
                  <a:pt x="3759199" y="778934"/>
                  <a:pt x="3773293" y="772576"/>
                  <a:pt x="3788228" y="769257"/>
                </a:cubicBezTo>
                <a:cubicBezTo>
                  <a:pt x="3897853" y="744896"/>
                  <a:pt x="3869558" y="766339"/>
                  <a:pt x="3991428" y="725715"/>
                </a:cubicBezTo>
                <a:lnTo>
                  <a:pt x="4078514" y="696686"/>
                </a:lnTo>
                <a:lnTo>
                  <a:pt x="4122057" y="682172"/>
                </a:lnTo>
                <a:cubicBezTo>
                  <a:pt x="4136571" y="672496"/>
                  <a:pt x="4154113" y="666271"/>
                  <a:pt x="4165600" y="653143"/>
                </a:cubicBezTo>
                <a:cubicBezTo>
                  <a:pt x="4188574" y="626887"/>
                  <a:pt x="4204305" y="595086"/>
                  <a:pt x="4223657" y="566057"/>
                </a:cubicBezTo>
                <a:cubicBezTo>
                  <a:pt x="4233333" y="551543"/>
                  <a:pt x="4247169" y="539063"/>
                  <a:pt x="4252685" y="522515"/>
                </a:cubicBezTo>
                <a:cubicBezTo>
                  <a:pt x="4273508" y="460048"/>
                  <a:pt x="4263489" y="493815"/>
                  <a:pt x="4281714" y="420915"/>
                </a:cubicBezTo>
                <a:cubicBezTo>
                  <a:pt x="4272877" y="270683"/>
                  <a:pt x="4311483" y="218603"/>
                  <a:pt x="4238171" y="130629"/>
                </a:cubicBezTo>
                <a:cubicBezTo>
                  <a:pt x="4225030" y="114860"/>
                  <a:pt x="4210397" y="100227"/>
                  <a:pt x="4194628" y="87086"/>
                </a:cubicBezTo>
                <a:cubicBezTo>
                  <a:pt x="4153780" y="53046"/>
                  <a:pt x="4118249" y="42591"/>
                  <a:pt x="4064000" y="29029"/>
                </a:cubicBezTo>
                <a:lnTo>
                  <a:pt x="3947885" y="0"/>
                </a:lnTo>
                <a:lnTo>
                  <a:pt x="3585028" y="14515"/>
                </a:lnTo>
                <a:cubicBezTo>
                  <a:pt x="3420556" y="20090"/>
                  <a:pt x="3255882" y="20380"/>
                  <a:pt x="3091543" y="29029"/>
                </a:cubicBezTo>
                <a:cubicBezTo>
                  <a:pt x="3071622" y="30077"/>
                  <a:pt x="3053162" y="40264"/>
                  <a:pt x="3033485" y="43543"/>
                </a:cubicBezTo>
                <a:cubicBezTo>
                  <a:pt x="2717236" y="96250"/>
                  <a:pt x="3066714" y="28187"/>
                  <a:pt x="2844800" y="72572"/>
                </a:cubicBezTo>
                <a:lnTo>
                  <a:pt x="2569028" y="58057"/>
                </a:lnTo>
                <a:cubicBezTo>
                  <a:pt x="2445289" y="49218"/>
                  <a:pt x="2472246" y="54825"/>
                  <a:pt x="2394857" y="29029"/>
                </a:cubicBezTo>
                <a:lnTo>
                  <a:pt x="1930400" y="43543"/>
                </a:lnTo>
                <a:cubicBezTo>
                  <a:pt x="1867381" y="46344"/>
                  <a:pt x="1804795" y="58057"/>
                  <a:pt x="1741714" y="58057"/>
                </a:cubicBezTo>
                <a:cubicBezTo>
                  <a:pt x="1528783" y="58057"/>
                  <a:pt x="1315961" y="48381"/>
                  <a:pt x="1103085" y="43543"/>
                </a:cubicBezTo>
                <a:cubicBezTo>
                  <a:pt x="965304" y="-2384"/>
                  <a:pt x="1046473" y="17285"/>
                  <a:pt x="856343" y="0"/>
                </a:cubicBezTo>
                <a:cubicBezTo>
                  <a:pt x="778933" y="4838"/>
                  <a:pt x="701249" y="6395"/>
                  <a:pt x="624114" y="14515"/>
                </a:cubicBezTo>
                <a:cubicBezTo>
                  <a:pt x="608899" y="16117"/>
                  <a:pt x="595506" y="25710"/>
                  <a:pt x="580571" y="29029"/>
                </a:cubicBezTo>
                <a:cubicBezTo>
                  <a:pt x="526760" y="40987"/>
                  <a:pt x="427588" y="51780"/>
                  <a:pt x="377371" y="58057"/>
                </a:cubicBezTo>
                <a:cubicBezTo>
                  <a:pt x="348342" y="67733"/>
                  <a:pt x="315745" y="70113"/>
                  <a:pt x="290285" y="87086"/>
                </a:cubicBezTo>
                <a:cubicBezTo>
                  <a:pt x="261257" y="106438"/>
                  <a:pt x="227869" y="120474"/>
                  <a:pt x="203200" y="145143"/>
                </a:cubicBezTo>
                <a:cubicBezTo>
                  <a:pt x="147322" y="201021"/>
                  <a:pt x="176736" y="177300"/>
                  <a:pt x="116114" y="217715"/>
                </a:cubicBezTo>
                <a:cubicBezTo>
                  <a:pt x="106438" y="246743"/>
                  <a:pt x="104058" y="279340"/>
                  <a:pt x="87085" y="304800"/>
                </a:cubicBezTo>
                <a:cubicBezTo>
                  <a:pt x="77409" y="319314"/>
                  <a:pt x="65858" y="332741"/>
                  <a:pt x="58057" y="348343"/>
                </a:cubicBezTo>
                <a:cubicBezTo>
                  <a:pt x="46459" y="371539"/>
                  <a:pt x="35227" y="428247"/>
                  <a:pt x="29028" y="449943"/>
                </a:cubicBezTo>
                <a:cubicBezTo>
                  <a:pt x="-12606" y="595659"/>
                  <a:pt x="45360" y="370100"/>
                  <a:pt x="0" y="551543"/>
                </a:cubicBezTo>
                <a:cubicBezTo>
                  <a:pt x="4838" y="604762"/>
                  <a:pt x="-4669" y="661323"/>
                  <a:pt x="14514" y="711200"/>
                </a:cubicBezTo>
                <a:cubicBezTo>
                  <a:pt x="22281" y="731394"/>
                  <a:pt x="54965" y="727653"/>
                  <a:pt x="72571" y="740229"/>
                </a:cubicBezTo>
                <a:cubicBezTo>
                  <a:pt x="89274" y="752160"/>
                  <a:pt x="100345" y="770631"/>
                  <a:pt x="116114" y="783772"/>
                </a:cubicBezTo>
                <a:cubicBezTo>
                  <a:pt x="141835" y="805206"/>
                  <a:pt x="188491" y="829305"/>
                  <a:pt x="217714" y="841829"/>
                </a:cubicBezTo>
                <a:cubicBezTo>
                  <a:pt x="231776" y="847856"/>
                  <a:pt x="246743" y="851505"/>
                  <a:pt x="261257" y="856343"/>
                </a:cubicBezTo>
                <a:cubicBezTo>
                  <a:pt x="406400" y="851505"/>
                  <a:pt x="551728" y="850614"/>
                  <a:pt x="696685" y="841829"/>
                </a:cubicBezTo>
                <a:cubicBezTo>
                  <a:pt x="711956" y="840903"/>
                  <a:pt x="725063" y="829337"/>
                  <a:pt x="740228" y="827315"/>
                </a:cubicBezTo>
                <a:cubicBezTo>
                  <a:pt x="797976" y="819615"/>
                  <a:pt x="856343" y="817638"/>
                  <a:pt x="914400" y="812800"/>
                </a:cubicBezTo>
                <a:cubicBezTo>
                  <a:pt x="985482" y="789107"/>
                  <a:pt x="942644" y="798286"/>
                  <a:pt x="1045028" y="79828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610886" y="6534150"/>
            <a:ext cx="39308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hlinkClick r:id="rId3"/>
              </a:rPr>
              <a:t>http://www.sciencedaily.com/releases/2008/12/081201200121.htm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906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218826" y="1322251"/>
            <a:ext cx="6361835" cy="606697"/>
          </a:xfrm>
          <a:custGeom>
            <a:avLst/>
            <a:gdLst>
              <a:gd name="connsiteX0" fmla="*/ 1451428 w 5783486"/>
              <a:gd name="connsiteY0" fmla="*/ 435429 h 551543"/>
              <a:gd name="connsiteX1" fmla="*/ 1524000 w 5783486"/>
              <a:gd name="connsiteY1" fmla="*/ 449943 h 551543"/>
              <a:gd name="connsiteX2" fmla="*/ 1683657 w 5783486"/>
              <a:gd name="connsiteY2" fmla="*/ 478972 h 551543"/>
              <a:gd name="connsiteX3" fmla="*/ 2685143 w 5783486"/>
              <a:gd name="connsiteY3" fmla="*/ 493486 h 551543"/>
              <a:gd name="connsiteX4" fmla="*/ 3425371 w 5783486"/>
              <a:gd name="connsiteY4" fmla="*/ 478972 h 551543"/>
              <a:gd name="connsiteX5" fmla="*/ 3483428 w 5783486"/>
              <a:gd name="connsiteY5" fmla="*/ 464457 h 551543"/>
              <a:gd name="connsiteX6" fmla="*/ 3657600 w 5783486"/>
              <a:gd name="connsiteY6" fmla="*/ 449943 h 551543"/>
              <a:gd name="connsiteX7" fmla="*/ 5689600 w 5783486"/>
              <a:gd name="connsiteY7" fmla="*/ 435429 h 551543"/>
              <a:gd name="connsiteX8" fmla="*/ 5747657 w 5783486"/>
              <a:gd name="connsiteY8" fmla="*/ 391886 h 551543"/>
              <a:gd name="connsiteX9" fmla="*/ 5762171 w 5783486"/>
              <a:gd name="connsiteY9" fmla="*/ 232229 h 551543"/>
              <a:gd name="connsiteX10" fmla="*/ 5660571 w 5783486"/>
              <a:gd name="connsiteY10" fmla="*/ 188686 h 551543"/>
              <a:gd name="connsiteX11" fmla="*/ 5602514 w 5783486"/>
              <a:gd name="connsiteY11" fmla="*/ 174172 h 551543"/>
              <a:gd name="connsiteX12" fmla="*/ 5515428 w 5783486"/>
              <a:gd name="connsiteY12" fmla="*/ 145143 h 551543"/>
              <a:gd name="connsiteX13" fmla="*/ 5471885 w 5783486"/>
              <a:gd name="connsiteY13" fmla="*/ 130629 h 551543"/>
              <a:gd name="connsiteX14" fmla="*/ 5428343 w 5783486"/>
              <a:gd name="connsiteY14" fmla="*/ 116115 h 551543"/>
              <a:gd name="connsiteX15" fmla="*/ 5326743 w 5783486"/>
              <a:gd name="connsiteY15" fmla="*/ 101600 h 551543"/>
              <a:gd name="connsiteX16" fmla="*/ 4949371 w 5783486"/>
              <a:gd name="connsiteY16" fmla="*/ 87086 h 551543"/>
              <a:gd name="connsiteX17" fmla="*/ 4789714 w 5783486"/>
              <a:gd name="connsiteY17" fmla="*/ 58057 h 551543"/>
              <a:gd name="connsiteX18" fmla="*/ 4746171 w 5783486"/>
              <a:gd name="connsiteY18" fmla="*/ 43543 h 551543"/>
              <a:gd name="connsiteX19" fmla="*/ 4615543 w 5783486"/>
              <a:gd name="connsiteY19" fmla="*/ 29029 h 551543"/>
              <a:gd name="connsiteX20" fmla="*/ 3265714 w 5783486"/>
              <a:gd name="connsiteY20" fmla="*/ 43543 h 551543"/>
              <a:gd name="connsiteX21" fmla="*/ 3207657 w 5783486"/>
              <a:gd name="connsiteY21" fmla="*/ 58057 h 551543"/>
              <a:gd name="connsiteX22" fmla="*/ 3091543 w 5783486"/>
              <a:gd name="connsiteY22" fmla="*/ 72572 h 551543"/>
              <a:gd name="connsiteX23" fmla="*/ 2714171 w 5783486"/>
              <a:gd name="connsiteY23" fmla="*/ 58057 h 551543"/>
              <a:gd name="connsiteX24" fmla="*/ 2656114 w 5783486"/>
              <a:gd name="connsiteY24" fmla="*/ 43543 h 551543"/>
              <a:gd name="connsiteX25" fmla="*/ 2264228 w 5783486"/>
              <a:gd name="connsiteY25" fmla="*/ 29029 h 551543"/>
              <a:gd name="connsiteX26" fmla="*/ 2075543 w 5783486"/>
              <a:gd name="connsiteY26" fmla="*/ 0 h 551543"/>
              <a:gd name="connsiteX27" fmla="*/ 1785257 w 5783486"/>
              <a:gd name="connsiteY27" fmla="*/ 14515 h 551543"/>
              <a:gd name="connsiteX28" fmla="*/ 1669143 w 5783486"/>
              <a:gd name="connsiteY28" fmla="*/ 29029 h 551543"/>
              <a:gd name="connsiteX29" fmla="*/ 1625600 w 5783486"/>
              <a:gd name="connsiteY29" fmla="*/ 43543 h 551543"/>
              <a:gd name="connsiteX30" fmla="*/ 1567543 w 5783486"/>
              <a:gd name="connsiteY30" fmla="*/ 58057 h 551543"/>
              <a:gd name="connsiteX31" fmla="*/ 1524000 w 5783486"/>
              <a:gd name="connsiteY31" fmla="*/ 72572 h 551543"/>
              <a:gd name="connsiteX32" fmla="*/ 1407885 w 5783486"/>
              <a:gd name="connsiteY32" fmla="*/ 101600 h 551543"/>
              <a:gd name="connsiteX33" fmla="*/ 1117600 w 5783486"/>
              <a:gd name="connsiteY33" fmla="*/ 87086 h 551543"/>
              <a:gd name="connsiteX34" fmla="*/ 1059543 w 5783486"/>
              <a:gd name="connsiteY34" fmla="*/ 72572 h 551543"/>
              <a:gd name="connsiteX35" fmla="*/ 435428 w 5783486"/>
              <a:gd name="connsiteY35" fmla="*/ 87086 h 551543"/>
              <a:gd name="connsiteX36" fmla="*/ 362857 w 5783486"/>
              <a:gd name="connsiteY36" fmla="*/ 101600 h 551543"/>
              <a:gd name="connsiteX37" fmla="*/ 232228 w 5783486"/>
              <a:gd name="connsiteY37" fmla="*/ 130629 h 551543"/>
              <a:gd name="connsiteX38" fmla="*/ 174171 w 5783486"/>
              <a:gd name="connsiteY38" fmla="*/ 159657 h 551543"/>
              <a:gd name="connsiteX39" fmla="*/ 87085 w 5783486"/>
              <a:gd name="connsiteY39" fmla="*/ 188686 h 551543"/>
              <a:gd name="connsiteX40" fmla="*/ 43543 w 5783486"/>
              <a:gd name="connsiteY40" fmla="*/ 217715 h 551543"/>
              <a:gd name="connsiteX41" fmla="*/ 0 w 5783486"/>
              <a:gd name="connsiteY41" fmla="*/ 319315 h 551543"/>
              <a:gd name="connsiteX42" fmla="*/ 14514 w 5783486"/>
              <a:gd name="connsiteY42" fmla="*/ 391886 h 551543"/>
              <a:gd name="connsiteX43" fmla="*/ 101600 w 5783486"/>
              <a:gd name="connsiteY43" fmla="*/ 420915 h 551543"/>
              <a:gd name="connsiteX44" fmla="*/ 145143 w 5783486"/>
              <a:gd name="connsiteY44" fmla="*/ 449943 h 551543"/>
              <a:gd name="connsiteX45" fmla="*/ 261257 w 5783486"/>
              <a:gd name="connsiteY45" fmla="*/ 478972 h 551543"/>
              <a:gd name="connsiteX46" fmla="*/ 391885 w 5783486"/>
              <a:gd name="connsiteY46" fmla="*/ 522515 h 551543"/>
              <a:gd name="connsiteX47" fmla="*/ 435428 w 5783486"/>
              <a:gd name="connsiteY47" fmla="*/ 537029 h 551543"/>
              <a:gd name="connsiteX48" fmla="*/ 508000 w 5783486"/>
              <a:gd name="connsiteY48" fmla="*/ 551543 h 551543"/>
              <a:gd name="connsiteX49" fmla="*/ 856343 w 5783486"/>
              <a:gd name="connsiteY49" fmla="*/ 537029 h 551543"/>
              <a:gd name="connsiteX50" fmla="*/ 1277257 w 5783486"/>
              <a:gd name="connsiteY50" fmla="*/ 522515 h 551543"/>
              <a:gd name="connsiteX51" fmla="*/ 1364343 w 5783486"/>
              <a:gd name="connsiteY51" fmla="*/ 478972 h 551543"/>
              <a:gd name="connsiteX52" fmla="*/ 1567543 w 5783486"/>
              <a:gd name="connsiteY52" fmla="*/ 435429 h 551543"/>
              <a:gd name="connsiteX53" fmla="*/ 1611085 w 5783486"/>
              <a:gd name="connsiteY53" fmla="*/ 420915 h 551543"/>
              <a:gd name="connsiteX54" fmla="*/ 1654628 w 5783486"/>
              <a:gd name="connsiteY54" fmla="*/ 391886 h 5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3486" h="551543">
                <a:moveTo>
                  <a:pt x="1451428" y="435429"/>
                </a:moveTo>
                <a:cubicBezTo>
                  <a:pt x="1475619" y="440267"/>
                  <a:pt x="1499918" y="444592"/>
                  <a:pt x="1524000" y="449943"/>
                </a:cubicBezTo>
                <a:cubicBezTo>
                  <a:pt x="1586089" y="463740"/>
                  <a:pt x="1612314" y="477095"/>
                  <a:pt x="1683657" y="478972"/>
                </a:cubicBezTo>
                <a:cubicBezTo>
                  <a:pt x="2017405" y="487755"/>
                  <a:pt x="2351314" y="488648"/>
                  <a:pt x="2685143" y="493486"/>
                </a:cubicBezTo>
                <a:lnTo>
                  <a:pt x="3425371" y="478972"/>
                </a:lnTo>
                <a:cubicBezTo>
                  <a:pt x="3445306" y="478247"/>
                  <a:pt x="3463634" y="466931"/>
                  <a:pt x="3483428" y="464457"/>
                </a:cubicBezTo>
                <a:cubicBezTo>
                  <a:pt x="3541237" y="457231"/>
                  <a:pt x="3599346" y="450709"/>
                  <a:pt x="3657600" y="449943"/>
                </a:cubicBezTo>
                <a:lnTo>
                  <a:pt x="5689600" y="435429"/>
                </a:lnTo>
                <a:cubicBezTo>
                  <a:pt x="5708952" y="420915"/>
                  <a:pt x="5730552" y="408991"/>
                  <a:pt x="5747657" y="391886"/>
                </a:cubicBezTo>
                <a:cubicBezTo>
                  <a:pt x="5791848" y="347694"/>
                  <a:pt x="5793322" y="294532"/>
                  <a:pt x="5762171" y="232229"/>
                </a:cubicBezTo>
                <a:cubicBezTo>
                  <a:pt x="5755720" y="219326"/>
                  <a:pt x="5678474" y="193801"/>
                  <a:pt x="5660571" y="188686"/>
                </a:cubicBezTo>
                <a:cubicBezTo>
                  <a:pt x="5641391" y="183206"/>
                  <a:pt x="5621621" y="179904"/>
                  <a:pt x="5602514" y="174172"/>
                </a:cubicBezTo>
                <a:cubicBezTo>
                  <a:pt x="5573206" y="165379"/>
                  <a:pt x="5544457" y="154819"/>
                  <a:pt x="5515428" y="145143"/>
                </a:cubicBezTo>
                <a:lnTo>
                  <a:pt x="5471885" y="130629"/>
                </a:lnTo>
                <a:cubicBezTo>
                  <a:pt x="5457371" y="125791"/>
                  <a:pt x="5443488" y="118279"/>
                  <a:pt x="5428343" y="116115"/>
                </a:cubicBezTo>
                <a:cubicBezTo>
                  <a:pt x="5394476" y="111277"/>
                  <a:pt x="5360891" y="103670"/>
                  <a:pt x="5326743" y="101600"/>
                </a:cubicBezTo>
                <a:cubicBezTo>
                  <a:pt x="5201090" y="93985"/>
                  <a:pt x="5075162" y="91924"/>
                  <a:pt x="4949371" y="87086"/>
                </a:cubicBezTo>
                <a:cubicBezTo>
                  <a:pt x="4777255" y="44058"/>
                  <a:pt x="5049753" y="110066"/>
                  <a:pt x="4789714" y="58057"/>
                </a:cubicBezTo>
                <a:cubicBezTo>
                  <a:pt x="4774712" y="55056"/>
                  <a:pt x="4761262" y="46058"/>
                  <a:pt x="4746171" y="43543"/>
                </a:cubicBezTo>
                <a:cubicBezTo>
                  <a:pt x="4702956" y="36341"/>
                  <a:pt x="4659086" y="33867"/>
                  <a:pt x="4615543" y="29029"/>
                </a:cubicBezTo>
                <a:lnTo>
                  <a:pt x="3265714" y="43543"/>
                </a:lnTo>
                <a:cubicBezTo>
                  <a:pt x="3245770" y="43954"/>
                  <a:pt x="3227333" y="54778"/>
                  <a:pt x="3207657" y="58057"/>
                </a:cubicBezTo>
                <a:cubicBezTo>
                  <a:pt x="3169182" y="64470"/>
                  <a:pt x="3130248" y="67734"/>
                  <a:pt x="3091543" y="72572"/>
                </a:cubicBezTo>
                <a:cubicBezTo>
                  <a:pt x="2965752" y="67734"/>
                  <a:pt x="2839776" y="66431"/>
                  <a:pt x="2714171" y="58057"/>
                </a:cubicBezTo>
                <a:cubicBezTo>
                  <a:pt x="2694267" y="56730"/>
                  <a:pt x="2676021" y="44827"/>
                  <a:pt x="2656114" y="43543"/>
                </a:cubicBezTo>
                <a:cubicBezTo>
                  <a:pt x="2525667" y="35127"/>
                  <a:pt x="2394857" y="33867"/>
                  <a:pt x="2264228" y="29029"/>
                </a:cubicBezTo>
                <a:cubicBezTo>
                  <a:pt x="2208986" y="17981"/>
                  <a:pt x="2128260" y="0"/>
                  <a:pt x="2075543" y="0"/>
                </a:cubicBezTo>
                <a:cubicBezTo>
                  <a:pt x="1978660" y="0"/>
                  <a:pt x="1882019" y="9677"/>
                  <a:pt x="1785257" y="14515"/>
                </a:cubicBezTo>
                <a:cubicBezTo>
                  <a:pt x="1746552" y="19353"/>
                  <a:pt x="1707520" y="22052"/>
                  <a:pt x="1669143" y="29029"/>
                </a:cubicBezTo>
                <a:cubicBezTo>
                  <a:pt x="1654090" y="31766"/>
                  <a:pt x="1640311" y="39340"/>
                  <a:pt x="1625600" y="43543"/>
                </a:cubicBezTo>
                <a:cubicBezTo>
                  <a:pt x="1606420" y="49023"/>
                  <a:pt x="1586723" y="52577"/>
                  <a:pt x="1567543" y="58057"/>
                </a:cubicBezTo>
                <a:cubicBezTo>
                  <a:pt x="1552832" y="62260"/>
                  <a:pt x="1538843" y="68861"/>
                  <a:pt x="1524000" y="72572"/>
                </a:cubicBezTo>
                <a:lnTo>
                  <a:pt x="1407885" y="101600"/>
                </a:lnTo>
                <a:cubicBezTo>
                  <a:pt x="1311123" y="96762"/>
                  <a:pt x="1214148" y="95132"/>
                  <a:pt x="1117600" y="87086"/>
                </a:cubicBezTo>
                <a:cubicBezTo>
                  <a:pt x="1097721" y="85429"/>
                  <a:pt x="1079491" y="72572"/>
                  <a:pt x="1059543" y="72572"/>
                </a:cubicBezTo>
                <a:cubicBezTo>
                  <a:pt x="851448" y="72572"/>
                  <a:pt x="643466" y="82248"/>
                  <a:pt x="435428" y="87086"/>
                </a:cubicBezTo>
                <a:lnTo>
                  <a:pt x="362857" y="101600"/>
                </a:lnTo>
                <a:cubicBezTo>
                  <a:pt x="307464" y="111672"/>
                  <a:pt x="279368" y="110427"/>
                  <a:pt x="232228" y="130629"/>
                </a:cubicBezTo>
                <a:cubicBezTo>
                  <a:pt x="212341" y="139152"/>
                  <a:pt x="194260" y="151621"/>
                  <a:pt x="174171" y="159657"/>
                </a:cubicBezTo>
                <a:cubicBezTo>
                  <a:pt x="145761" y="171021"/>
                  <a:pt x="87085" y="188686"/>
                  <a:pt x="87085" y="188686"/>
                </a:cubicBezTo>
                <a:cubicBezTo>
                  <a:pt x="72571" y="198362"/>
                  <a:pt x="55878" y="205380"/>
                  <a:pt x="43543" y="217715"/>
                </a:cubicBezTo>
                <a:cubicBezTo>
                  <a:pt x="10130" y="251128"/>
                  <a:pt x="11104" y="274898"/>
                  <a:pt x="0" y="319315"/>
                </a:cubicBezTo>
                <a:cubicBezTo>
                  <a:pt x="4838" y="343505"/>
                  <a:pt x="-2930" y="374442"/>
                  <a:pt x="14514" y="391886"/>
                </a:cubicBezTo>
                <a:cubicBezTo>
                  <a:pt x="36151" y="413523"/>
                  <a:pt x="76140" y="403942"/>
                  <a:pt x="101600" y="420915"/>
                </a:cubicBezTo>
                <a:cubicBezTo>
                  <a:pt x="116114" y="430591"/>
                  <a:pt x="129541" y="442142"/>
                  <a:pt x="145143" y="449943"/>
                </a:cubicBezTo>
                <a:cubicBezTo>
                  <a:pt x="180373" y="467558"/>
                  <a:pt x="224825" y="469036"/>
                  <a:pt x="261257" y="478972"/>
                </a:cubicBezTo>
                <a:cubicBezTo>
                  <a:pt x="261319" y="478989"/>
                  <a:pt x="370083" y="515247"/>
                  <a:pt x="391885" y="522515"/>
                </a:cubicBezTo>
                <a:cubicBezTo>
                  <a:pt x="406399" y="527353"/>
                  <a:pt x="420426" y="534029"/>
                  <a:pt x="435428" y="537029"/>
                </a:cubicBezTo>
                <a:lnTo>
                  <a:pt x="508000" y="551543"/>
                </a:lnTo>
                <a:lnTo>
                  <a:pt x="856343" y="537029"/>
                </a:lnTo>
                <a:cubicBezTo>
                  <a:pt x="996631" y="531735"/>
                  <a:pt x="1137142" y="531272"/>
                  <a:pt x="1277257" y="522515"/>
                </a:cubicBezTo>
                <a:cubicBezTo>
                  <a:pt x="1332964" y="519033"/>
                  <a:pt x="1313069" y="497617"/>
                  <a:pt x="1364343" y="478972"/>
                </a:cubicBezTo>
                <a:cubicBezTo>
                  <a:pt x="1425552" y="456714"/>
                  <a:pt x="1502664" y="446242"/>
                  <a:pt x="1567543" y="435429"/>
                </a:cubicBezTo>
                <a:cubicBezTo>
                  <a:pt x="1582057" y="430591"/>
                  <a:pt x="1597401" y="427757"/>
                  <a:pt x="1611085" y="420915"/>
                </a:cubicBezTo>
                <a:cubicBezTo>
                  <a:pt x="1626687" y="413114"/>
                  <a:pt x="1654628" y="391886"/>
                  <a:pt x="1654628" y="391886"/>
                </a:cubicBezTo>
              </a:path>
            </a:pathLst>
          </a:custGeom>
          <a:noFill/>
          <a:ln w="76200">
            <a:solidFill>
              <a:srgbClr val="FF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1256</Words>
  <Application>Microsoft Office PowerPoint</Application>
  <PresentationFormat>On-screen Show (4:3)</PresentationFormat>
  <Paragraphs>170</Paragraphs>
  <Slides>43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43</vt:i4>
      </vt:variant>
    </vt:vector>
  </HeadingPairs>
  <TitlesOfParts>
    <vt:vector size="60" baseType="lpstr">
      <vt:lpstr>Arial</vt:lpstr>
      <vt:lpstr>Arial Black</vt:lpstr>
      <vt:lpstr>Calibri</vt:lpstr>
      <vt:lpstr>Monotype Sorts</vt:lpstr>
      <vt:lpstr>Tahoma</vt:lpstr>
      <vt:lpstr>Verdana</vt:lpstr>
      <vt:lpstr>18_Office Theme</vt:lpstr>
      <vt:lpstr>14_Default Design</vt:lpstr>
      <vt:lpstr>13_Default Design</vt:lpstr>
      <vt:lpstr>5_Default Design</vt:lpstr>
      <vt:lpstr>1_Default Design</vt:lpstr>
      <vt:lpstr>1_Office Theme</vt:lpstr>
      <vt:lpstr>15_Default Design</vt:lpstr>
      <vt:lpstr>16_Default Design</vt:lpstr>
      <vt:lpstr>6_Default Design</vt:lpstr>
      <vt:lpstr>1_Contemporary Portrait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57</cp:revision>
  <dcterms:created xsi:type="dcterms:W3CDTF">2010-09-14T05:32:59Z</dcterms:created>
  <dcterms:modified xsi:type="dcterms:W3CDTF">2026-01-04T20:31:48Z</dcterms:modified>
</cp:coreProperties>
</file>