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ink/ink3.xml" ContentType="application/inkml+xml"/>
  <Override PartName="/ppt/notesSlides/notesSlide6.xml" ContentType="application/vnd.openxmlformats-officedocument.presentationml.notesSlide+xml"/>
  <Override PartName="/ppt/ink/ink4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2.xml" ContentType="application/vnd.openxmlformats-officedocument.presentationml.notesSlide+xml"/>
  <Override PartName="/ppt/ink/ink10.xml" ContentType="application/inkml+xml"/>
  <Override PartName="/ppt/notesSlides/notesSlide13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14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15.xml" ContentType="application/vnd.openxmlformats-officedocument.presentationml.notesSlide+xml"/>
  <Override PartName="/ppt/ink/ink24.xml" ContentType="application/inkml+xml"/>
  <Override PartName="/ppt/notesSlides/notesSlide16.xml" ContentType="application/vnd.openxmlformats-officedocument.presentationml.notesSlide+xml"/>
  <Override PartName="/ppt/ink/ink25.xml" ContentType="application/inkml+xml"/>
  <Override PartName="/ppt/notesSlides/notesSlide17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769" r:id="rId1"/>
    <p:sldMasterId id="2147484841" r:id="rId2"/>
    <p:sldMasterId id="2147484938" r:id="rId3"/>
    <p:sldMasterId id="2147484950" r:id="rId4"/>
    <p:sldMasterId id="2147485106" r:id="rId5"/>
    <p:sldMasterId id="2147485166" r:id="rId6"/>
    <p:sldMasterId id="2147485226" r:id="rId7"/>
    <p:sldMasterId id="2147485238" r:id="rId8"/>
  </p:sldMasterIdLst>
  <p:notesMasterIdLst>
    <p:notesMasterId r:id="rId122"/>
  </p:notesMasterIdLst>
  <p:sldIdLst>
    <p:sldId id="1118" r:id="rId9"/>
    <p:sldId id="3282" r:id="rId10"/>
    <p:sldId id="3266" r:id="rId11"/>
    <p:sldId id="3267" r:id="rId12"/>
    <p:sldId id="3575" r:id="rId13"/>
    <p:sldId id="3580" r:id="rId14"/>
    <p:sldId id="3585" r:id="rId15"/>
    <p:sldId id="3586" r:id="rId16"/>
    <p:sldId id="3732" r:id="rId17"/>
    <p:sldId id="3742" r:id="rId18"/>
    <p:sldId id="3728" r:id="rId19"/>
    <p:sldId id="1839" r:id="rId20"/>
    <p:sldId id="3576" r:id="rId21"/>
    <p:sldId id="3574" r:id="rId22"/>
    <p:sldId id="3577" r:id="rId23"/>
    <p:sldId id="3734" r:id="rId24"/>
    <p:sldId id="3579" r:id="rId25"/>
    <p:sldId id="3735" r:id="rId26"/>
    <p:sldId id="1840" r:id="rId27"/>
    <p:sldId id="1841" r:id="rId28"/>
    <p:sldId id="1842" r:id="rId29"/>
    <p:sldId id="3752" r:id="rId30"/>
    <p:sldId id="2733" r:id="rId31"/>
    <p:sldId id="2171" r:id="rId32"/>
    <p:sldId id="3731" r:id="rId33"/>
    <p:sldId id="1848" r:id="rId34"/>
    <p:sldId id="2314" r:id="rId35"/>
    <p:sldId id="2173" r:id="rId36"/>
    <p:sldId id="2426" r:id="rId37"/>
    <p:sldId id="2428" r:id="rId38"/>
    <p:sldId id="2429" r:id="rId39"/>
    <p:sldId id="2430" r:id="rId40"/>
    <p:sldId id="2432" r:id="rId41"/>
    <p:sldId id="2433" r:id="rId42"/>
    <p:sldId id="3150" r:id="rId43"/>
    <p:sldId id="2435" r:id="rId44"/>
    <p:sldId id="2436" r:id="rId45"/>
    <p:sldId id="2437" r:id="rId46"/>
    <p:sldId id="3566" r:id="rId47"/>
    <p:sldId id="2720" r:id="rId48"/>
    <p:sldId id="2155" r:id="rId49"/>
    <p:sldId id="2175" r:id="rId50"/>
    <p:sldId id="3176" r:id="rId51"/>
    <p:sldId id="2438" r:id="rId52"/>
    <p:sldId id="3564" r:id="rId53"/>
    <p:sldId id="3172" r:id="rId54"/>
    <p:sldId id="2721" r:id="rId55"/>
    <p:sldId id="3178" r:id="rId56"/>
    <p:sldId id="2458" r:id="rId57"/>
    <p:sldId id="3100" r:id="rId58"/>
    <p:sldId id="3692" r:id="rId59"/>
    <p:sldId id="3099" r:id="rId60"/>
    <p:sldId id="3688" r:id="rId61"/>
    <p:sldId id="3753" r:id="rId62"/>
    <p:sldId id="3754" r:id="rId63"/>
    <p:sldId id="3755" r:id="rId64"/>
    <p:sldId id="3756" r:id="rId65"/>
    <p:sldId id="3553" r:id="rId66"/>
    <p:sldId id="3757" r:id="rId67"/>
    <p:sldId id="3758" r:id="rId68"/>
    <p:sldId id="3759" r:id="rId69"/>
    <p:sldId id="3760" r:id="rId70"/>
    <p:sldId id="3302" r:id="rId71"/>
    <p:sldId id="3303" r:id="rId72"/>
    <p:sldId id="3304" r:id="rId73"/>
    <p:sldId id="3305" r:id="rId74"/>
    <p:sldId id="3508" r:id="rId75"/>
    <p:sldId id="3509" r:id="rId76"/>
    <p:sldId id="3745" r:id="rId77"/>
    <p:sldId id="3746" r:id="rId78"/>
    <p:sldId id="3747" r:id="rId79"/>
    <p:sldId id="3748" r:id="rId80"/>
    <p:sldId id="3749" r:id="rId81"/>
    <p:sldId id="3750" r:id="rId82"/>
    <p:sldId id="3751" r:id="rId83"/>
    <p:sldId id="3578" r:id="rId84"/>
    <p:sldId id="3567" r:id="rId85"/>
    <p:sldId id="3517" r:id="rId86"/>
    <p:sldId id="3518" r:id="rId87"/>
    <p:sldId id="3716" r:id="rId88"/>
    <p:sldId id="3568" r:id="rId89"/>
    <p:sldId id="3416" r:id="rId90"/>
    <p:sldId id="3736" r:id="rId91"/>
    <p:sldId id="3520" r:id="rId92"/>
    <p:sldId id="3515" r:id="rId93"/>
    <p:sldId id="3521" r:id="rId94"/>
    <p:sldId id="3737" r:id="rId95"/>
    <p:sldId id="3522" r:id="rId96"/>
    <p:sldId id="3738" r:id="rId97"/>
    <p:sldId id="3524" r:id="rId98"/>
    <p:sldId id="3739" r:id="rId99"/>
    <p:sldId id="3526" r:id="rId100"/>
    <p:sldId id="3571" r:id="rId101"/>
    <p:sldId id="3531" r:id="rId102"/>
    <p:sldId id="3572" r:id="rId103"/>
    <p:sldId id="3733" r:id="rId104"/>
    <p:sldId id="3555" r:id="rId105"/>
    <p:sldId id="3556" r:id="rId106"/>
    <p:sldId id="3557" r:id="rId107"/>
    <p:sldId id="3284" r:id="rId108"/>
    <p:sldId id="3285" r:id="rId109"/>
    <p:sldId id="3286" r:id="rId110"/>
    <p:sldId id="3287" r:id="rId111"/>
    <p:sldId id="3740" r:id="rId112"/>
    <p:sldId id="3741" r:id="rId113"/>
    <p:sldId id="3558" r:id="rId114"/>
    <p:sldId id="3559" r:id="rId115"/>
    <p:sldId id="3290" r:id="rId116"/>
    <p:sldId id="3560" r:id="rId117"/>
    <p:sldId id="3561" r:id="rId118"/>
    <p:sldId id="2675" r:id="rId119"/>
    <p:sldId id="2676" r:id="rId120"/>
    <p:sldId id="3261" r:id="rId121"/>
  </p:sldIdLst>
  <p:sldSz cx="10287000" cy="6858000" type="35mm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>
          <p15:clr>
            <a:srgbClr val="A4A3A4"/>
          </p15:clr>
        </p15:guide>
        <p15:guide id="2" pos="328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0019"/>
    <a:srgbClr val="7A0019"/>
    <a:srgbClr val="790019"/>
    <a:srgbClr val="FFC000"/>
    <a:srgbClr val="0376B6"/>
    <a:srgbClr val="0C6A9C"/>
    <a:srgbClr val="656C6E"/>
    <a:srgbClr val="FFCC00"/>
    <a:srgbClr val="F8F331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3545" autoAdjust="0"/>
  </p:normalViewPr>
  <p:slideViewPr>
    <p:cSldViewPr snapToObjects="1">
      <p:cViewPr>
        <p:scale>
          <a:sx n="66" d="100"/>
          <a:sy n="66" d="100"/>
        </p:scale>
        <p:origin x="996" y="44"/>
      </p:cViewPr>
      <p:guideLst>
        <p:guide orient="horz" pos="2256"/>
        <p:guide pos="3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2928"/>
    </p:cViewPr>
  </p:sorterViewPr>
  <p:notesViewPr>
    <p:cSldViewPr snapToObjects="1">
      <p:cViewPr varScale="1">
        <p:scale>
          <a:sx n="37" d="100"/>
          <a:sy n="37" d="100"/>
        </p:scale>
        <p:origin x="-1470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24" Type="http://schemas.openxmlformats.org/officeDocument/2006/relationships/viewProps" Target="viewProp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49" Type="http://schemas.openxmlformats.org/officeDocument/2006/relationships/slide" Target="slides/slide41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44" Type="http://schemas.openxmlformats.org/officeDocument/2006/relationships/slide" Target="slides/slide36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116" Type="http://schemas.openxmlformats.org/officeDocument/2006/relationships/slide" Target="slides/slide10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openxmlformats.org/officeDocument/2006/relationships/slide" Target="slides/slide103.xml"/><Relationship Id="rId15" Type="http://schemas.openxmlformats.org/officeDocument/2006/relationships/slide" Target="slides/slide7.xml"/><Relationship Id="rId36" Type="http://schemas.openxmlformats.org/officeDocument/2006/relationships/slide" Target="slides/slide28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52" Type="http://schemas.openxmlformats.org/officeDocument/2006/relationships/slide" Target="slides/slide44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2T19:27:54.63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6082 1469 24575,'31'-1'0,"0"2"0,0 2 0,35 8 0,167 35 0,-220-44 0,70 16 0,114 9 0,229-25 0,-208-4 0,224 2 0,-402-2 0,66-13 0,19-2 0,317 14 0,-227 6 0,-182-2 0,55 12 0,-7-1 0,499-2 0,-343-12 0,1436 2 0,-1643-2 0,1-1 0,31-8 0,34-4 0,-42 11 0,1 3 0,-1 3 0,63 10 0,10 3 0,224-7 0,-276-8 0,-32-3 0,62-12 0,20-2 0,324 14 0,-228 5 0,-148-1 0,142 19 0,-1 10 0,-7-5 0,-35-6 0,-44-7 0,182-9 0,-159-5 0,151-13 0,-107-1 0,41-6 0,-5 4 0,-146 13 0,58-10 0,25-1 0,250 14 0,-223 4 0,-23 14 0,-120-8 0,78 0 0,-93-11 0,-1-2 0,0-2 0,47-16 0,-19 5 0,-44 13 0,-1-1 0,0-1 0,0-1 0,-1-1 0,34-21 0,-41 21 0,1 0 0,-2 0 0,1-1 0,-1-1 0,-1 0 0,0 0 0,0-1 0,-1 0 0,10-20 0,0-8 0,-2 0 0,-2-1 0,-1-1 0,-2 0 0,-1-1 0,-3-1 0,-1 1 0,-1-1 0,-3 0 0,-3-57 0,0 82 0,0-1 0,-2 1 0,0 0 0,-1-1 0,-1 1 0,-9-26 0,10 37 0,1-1 0,-1 1 0,-1 0 0,1 1 0,-1-1 0,-1 1 0,1 0 0,-1 0 0,0 1 0,0 0 0,-1 0 0,0 0 0,0 1 0,0 1 0,-14-8 0,-5 3 0,1 1 0,-1 2 0,-1 1 0,-49-3 0,-6-1 0,-345-63 0,143 9 0,-37-7 0,232 56 0,-39-8 0,-203-4 0,-657 28 0,516-36 0,234 10 0,29 5 0,-271-13 0,-625 34 0,844 16 0,48 0 0,-4 0 0,-43 0 0,48-19 0,-154 2 0,188 16 0,2 1 0,-32 0 0,-26 2 0,-116-21 0,-260 14 0,167 10 0,392-21 0,-65 14 0,-39 2 0,-165-18 0,145-1 0,130 3 0,-68 14 0,-26 2 0,-469-15 0,312-6 0,206-2 0,0-5 0,-123-30 0,67 10 0,-483-61 0,355 56 0,173 21 0,-89-11 0,-341-35 0,239 25 0,-357 19 0,405 19 0,233-3 0,-61-1 0,-111 16 0,-126 29 0,70-15 0,10-11 0,3 0 0,-79 4 0,112-6 0,34 0 0,-5-1 0,-220 52 0,313-53 0,-133 30 0,193-41 0,0 0 0,0 0 0,0 2 0,1-1 0,-1 2 0,1-1 0,0 2 0,0-1 0,1 2 0,0-1 0,-13 15 0,4-1 0,2 0 0,0 2 0,2 0 0,-14 27 0,-66 96 0,66-106 0,1 1 0,-28 58 0,49-85 0,1 0 0,0 1 0,1-1 0,1 1 0,0 0 0,1 1 0,-1 14 0,2 6 0,5 67 0,-2-87 0,1 0 0,0-1 0,1 1 0,1-1 0,0 0 0,8 17 0,5 4 0,25 40 0,-36-66 0,0-1 0,0 0 0,1 0 0,0-1 0,1 0 0,-1 0 0,1-1 0,17 10 0,8 2 0,44 16 0,-18-8 0,29 13 0,2-4 0,1-4 0,1-5 0,122 18 0,-146-33 0,0-1 0,93 3 0,-105-15 0,1-2 0,0-3 0,-1-3 0,76-22 0,-92 21 0,0 3 0,1 1 0,51 1 0,32-5 0,86-7 0,226 13 0,-224 6 0,1302-2 0,-1462-3 0,82-16 0,-42 4 0,-10-1 0,22-1 0,-68 11 0,0-2 0,-1-1 0,54-22 0,-50 16 0,0 3 0,60-12 0,2 16 0,145 8 0,-99 3 0,-16-5 0,157 6 0,-221 5 171,83 24 0,-85-17-1025,85 10 1,-106-24-5973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05:08:55.09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2,'161'-2,"177"5,-232 10,-66-7,48 2,31-7,143 7,-57 18,-162-19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2T02:11:09.7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0 256,'22'-2,"1"-1,-1-1,0 0,-1-2,1-1,29-13,-24 9,-1 2,1 1,38-7,14 3,-27 3,54-2,-64 8,-1-3,73-19,2-1,-40 13,133-6,-67 21,87-3,-114-13,17-1,-54 7,-44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07:01:30.7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55,'749'0,"-711"-2,59-10,-57 6,55-2,66 9,102-2,-158-12,8 0,-91 13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22T02:11:09.7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0 256,'22'-2,"1"-1,-1-1,0 0,-1-2,1-1,29-13,-24 9,-1 2,1 1,38-7,14 3,-27 3,54-2,-64 8,-1-3,73-19,2-1,-40 13,133-6,-67 21,87-3,-114-13,17-1,-54 7,-44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05:15:32.5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1 163,'91'1,"103"-3,-158-2,71-19,-76 15,0 2,1 0,35-1,53 8,-57 1,0-3,66-10,119-27,-161 24,1 4,112 1,-162 10,10 0,0-2,68-9,-54 1,112 0,-143 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07:01:50.39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1,'1552'0,"-1536"1,-1 1,1 0,27 8,-43-10,18 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07:02:12.3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1,'20'-1,"38"1,94 11,-61-1,173-5,-24-3,-49 25,-127-16,105 5,-122-15,297-4,-273-6,-56 5,-1 2,1 0,0 1,0 0,0 1,24 4,-15 0,-12-2,-1 0,1 1,14 5,-11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07:02:37.0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1,'44'0,"81"11,-54-1,85 0,74-12,-80 1,-13 2,154-3,-155-11,50-2,18 16,-175-1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3T05:19:33.62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6005 2345 24575,'189'-15'0,"5"1"0,480 14 0,-608 5 0,121 22 0,-74-6 0,-78-16 0,195 19 0,-149-26 0,-38 1 0,1 2 0,73 11 0,162 31 0,-172-32 0,84 4 0,330-15 0,-363-15 0,-20 3 0,-37 8 0,0-4 0,-2-6 0,127-34 0,-181 35 0,3 5 0,59-7 0,60-7 0,-91 10 0,-1-4 0,130-47 0,-106 31 0,-33 11 0,122-59 0,-157 64 0,0 1 0,2 2 0,58-14 0,-29 16 0,72-7 0,-71 11 0,109-35 0,-49 12 0,62-30 0,-137 43 0,1-1 0,90-14 0,-106 24 0,2 0 0,-2-2 0,1-3 0,-1 0 0,-1-3 0,43-26 0,-75 42 0,153-93 0,-125 72 0,-1 0 0,-2-2 0,31-31 0,-34 29 0,-1 0 0,-2-1 0,-1-2 0,-1 0 0,29-59 0,-41 70 0,0 1 0,-1 0 0,0 0 0,-1 0 0,-1 0 0,1-20 0,-4-104 0,-1 78 0,1 50 0,0 1 0,0 0 0,-1-1 0,-1 1 0,0 2 0,1-3 0,-3 3 0,1-3 0,0 3 0,-7-16 0,4 14 0,-17-44 0,16 36 0,2 0 0,-5 1 0,2-1 0,-13-17 0,-10-6 0,-2 1 0,0 0 0,-2 3 0,-47-36 0,-9 6 0,77 60 0,1 0 0,-2 0 0,1 1 0,-28-6 0,-480-101 0,369 84 0,-254-46 0,273 58 0,-145 4 0,222 14 0,-47-2 0,-173 25 0,-350 72 0,419-79 0,121-13 0,-30 11 0,48-2 0,-51 10 0,-21 2 0,81-17 0,-373 19 0,108-25 0,-220-4 0,287-24 0,6-25 0,100 18 0,-87-4 0,206 36 0,0 4 0,0-2 0,0 3 0,-57 15 0,-9 1 0,-225 15 0,216-23 0,-40 3 0,-46 1 0,55-1 0,24-4 0,-38 5 0,123-14 0,-1 4 0,-49 14 0,-28 4 0,-129-15 0,2 0 0,-432 35 0,457-30 0,7 0 0,-550-14 0,533-12 0,5-2 0,122 15 0,0 5 0,-97 18 0,-405 56 0,543-73 0,2 5 0,-1-1 0,-55 24 0,80-26 0,11-3 0,1 1 0,2 1 0,-18 7 0,-89 68 0,-30 18 0,53-32 0,4-2 0,59-44 0,0 1 0,2 1 0,0 3 0,2 1 0,-45 52 0,57-57 0,2-1 0,0 2 0,2 1 0,0 0 0,1 1 0,1 0 0,1 1 0,1 1 0,-8 38 0,17-58 0,-10 38 0,0 4 0,3-1 0,-2 75 0,9-63 0,0-26 0,1 1 0,1-1 0,7 39 0,-3-50 0,1 1 0,1-3 0,2 2 0,0-3 0,3 2 0,-2-1 0,24 35 0,-26-48 0,-1 1 0,1-2 0,0 2 0,-1-2 0,1-2 0,0 2 0,12 5 0,2 2 0,-1-6 0,26 12 0,67 34 0,33 14 0,37 7 0,63 19 0,-77-60 0,-18-6 0,-96-17 0,0-1 0,0-5 0,3-1 0,-4-2 0,61-9 0,76-21 0,-127 17 0,87-6 0,339 16 0,-449-2 0,47-9 0,24-2 0,57 13 0,-85 2 0,109-15 0,-138 6 0,98-30 0,13-17 0,-63 23 0,0 5 0,164-17 0,-183 30 0,68-6 0,-23 7 0,-91 6 0,0 3 0,1 1 0,-1 2 0,56 8 0,-31 0 0,-1-1 0,70-6 0,-99 1 0,53 9 0,15 2 0,103-11 0,-118-4 0,-62 2 0,48-11 0,3-2 0,186-16 0,-177 19 0,-12 4 0,-2 1 0,100 8 0,246 68-1365,-365-58-5461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05:20:14.7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0,'2'3,"1"-1,0 0,1 0,-1 0,0 0,1 0,-1-1,0 1,1-1,6 1,41 5,-13-2,87 28,-91-22,1-1,-1-2,68 6,-1-15,-67 0,1 1,-1 1,52 9,95 23,-105-25,0-3,101-6,-61-1,367 2,-444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2T19:28:03.79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1 464,'52'-2,"-1"-14,1-16,81-123,-80 79,1 16,65-18,112 57,-227 21,898 4,-863 9,68 84,-63-48,45 12,610-41,-357-36,-48-72,73-73,4 170,-130 8,-222-11,1 6,0 6,-1 5,25 53,-22-36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05:20:42.4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82,'20'-1,"0"-1,30-7,22-3,-26 9,74-8,57-3,-7 1,-65 2,166 6,-214 5,-21 2,57 10,-57-6,57 3,307-10,-372 2,0 2,30 6,-26-3,37 1,56-5,92 7,58 8,-234-16,57 11,32 1,564-11,-335-4,-177 15,-24 1,-103-13,-1-2,107-15,-107 9,71-1,3 0,233-24,101 21,-291 13,347-2,-340 14,-90-4,281 39,-217-25,-61-16,165-5,-134-5,-49 1,6 0,-1 2,134 21,-149-9,13 4,1-4,118 5,469-20,-633 1,57-11,-55 6,43-1,-18 3,95-20,-99 14,0 2,67-2,276 12,-362-2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05:20:14.7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0,'2'3,"1"-1,0 0,1 0,-1 0,0 0,1 0,-1-1,0 1,1-1,6 1,41 5,-13-2,87 28,-91-22,1-1,-1-2,68 6,-1-15,-67 0,1 1,-1 1,52 9,95 23,-105-25,0-3,101-6,-61-1,367 2,-444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05:20:42.4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82,'20'-1,"0"-1,30-7,22-3,-26 9,74-8,57-3,-7 1,-65 2,166 6,-214 5,-21 2,57 10,-57-6,57 3,307-10,-372 2,0 2,30 6,-26-3,37 1,56-5,92 7,58 8,-234-16,57 11,32 1,564-11,-335-4,-177 15,-24 1,-103-13,-1-2,107-15,-107 9,71-1,3 0,233-24,101 21,-291 13,347-2,-340 14,-90-4,281 39,-217-25,-61-16,165-5,-134-5,-49 1,6 0,-1 2,134 21,-149-9,13 4,1-4,118 5,469-20,-633 1,57-11,-55 6,43-1,-18 3,95-20,-99 14,0 2,67-2,276 12,-362-2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3T05:22:05.9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3082 1456 24575,'96'-9'0,"5"0"0,245 9 0,-312 3 0,61 14 0,-36-4 0,-41-10 0,99 12 0,-75-17 0,-20 2 0,0 0 0,38 8 0,83 19 0,-87-20 0,42 2 0,169-9 0,-186-9 0,-10 1 0,-19 6 0,0-3 0,-2-4 0,67-21 0,-94 22 0,1 3 0,31-4 0,30-5 0,-45 7 0,-2-3 0,67-29 0,-54 19 0,-17 7 0,62-37 0,-80 40 0,0 2 0,1-1 0,30-8 0,-16 11 0,38-5 0,-36 6 0,55-21 0,-25 7 0,32-18 0,-70 27 0,-1-2 0,48-8 0,-55 16 0,1-2 0,-1 1 0,1-4 0,-1 1 0,-1-2 0,22-16 0,-38 26 0,79-57 0,-65 43 0,0 1 0,-1-1 0,16-19 0,-18 16 0,0 2 0,-1 0 0,-1-3 0,0 0 0,14-36 0,-21 43 0,1 2 0,-1-1 0,0 0 0,0 0 0,-1 0 0,0-12 0,-1-65 0,-1 49 0,1 30 0,-1 1 0,1 1 0,-2-2 0,1 1 0,-1 2 0,1-3 0,-2 3 0,2-3 0,-2 2 0,-3-9 0,3 8 0,-9-28 0,8 24 0,0-1 0,0 1 0,-1-1 0,-7-10 0,-4-4 0,-2 0 0,1 1 0,-1 1 0,-25-21 0,-4 2 0,39 38 0,0 0 0,0 1 0,1-1 0,-15-4 0,-247-61 0,191 51 0,-132-28 0,140 36 0,-73 2 0,113 9 0,-23-1 0,-90 15 0,-180 46 0,217-50 0,60-9 0,-15 8 0,26-2 0,-28 6 0,-10 3 0,42-12 0,-192 13 0,56-17 0,-113-2 0,148-15 0,1-15 0,52 11 0,-43-3 0,104 23 0,1 2 0,-1-1 0,1 2 0,-30 9 0,-4 1 0,-116 9 0,111-14 0,-20 2 0,-24 1 0,28-3 0,12 0 0,-19 3 0,63-10 0,-1 3 0,-24 9 0,-14 2 0,-68-9 0,2 0 0,-222 22 0,235-20 0,3 2 0,-281-10 0,272-7 0,3-1 0,62 9 0,2 3 0,-51 11 0,-208 36 0,278-47 0,3 4 0,-2-1 0,-28 15 0,41-15 0,6-4 0,1 2 0,-1 1 0,-7 3 0,-47 43 0,-14 11 0,25-20 0,4-1 0,30-27 0,-1 0 0,2 1 0,-1 2 0,1 0 0,-23 33 0,31-36 0,-1 0 0,1 1 0,1 0 0,-1 0 0,2 2 0,0-1 0,0 1 0,1 0 0,-4 24 0,9-35 0,-6 22 0,0 3 0,2-1 0,-1 47 0,4-39 0,1-16 0,0 0 0,0 0 0,5 23 0,-3-29 0,1-1 0,0-1 0,2 1 0,0-2 0,1 1 0,-1-1 0,13 24 0,-14-32 0,-1 1 0,2-1 0,-1 1 0,-1-1 0,1-1 0,1 1 0,5 3 0,2 2 0,-3-5 0,16 8 0,34 21 0,16 9 0,19 4 0,33 12 0,-40-37 0,-9-4 0,-49-11 0,0 0 0,0-3 0,1-2 0,-2 1 0,31-7 0,41-13 0,-68 11 0,47-4 0,173 10 0,-231-1 0,24-6 0,13-1 0,29 8 0,-42 1 0,54-9 0,-70 4 0,50-19 0,7-10 0,-33 13 0,0 3 0,85-9 0,-94 18 0,33-4 0,-9 5 0,-49 3 0,2 2 0,0 1 0,-2 1 0,29 5 0,-14 0 0,-2-1 0,37-3 0,-52 0 0,27 6 0,8 1 0,54-7 0,-62-2 0,-30 1 0,23-7 0,2-1 0,95-10 0,-90 12 0,-7 2 0,0 2 0,51 3 0,126 43-1365,-187-35-5461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4:14:24.6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0,'55'3,"1"2,62 15,-63-10,0-2,68 2,506-12,-581 0,66-12,-37 3,-6 2,85-8,-127 16,1 1,-1 2,41 6,208 37,-211-36,79 6,-14-1,5-1,153-12,-127-2,-134 2,57 11,10 1,113-13,3 1,-140 7,-51-5,0 0,0-2,0 0,23-3,282-13,-317 15,-1 0,0-1,1 0,7-2,1-2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4:14:24.6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0,'55'3,"1"2,62 15,-63-10,0-2,68 2,506-12,-581 0,66-12,-37 3,-6 2,85-8,-127 16,1 1,-1 2,41 6,208 37,-211-36,79 6,-14-1,5-1,153-12,-127-2,-134 2,57 11,10 1,113-13,3 1,-140 7,-51-5,0 0,0-2,0 0,23-3,282-13,-317 15,-1 0,0-1,1 0,7-2,1-2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4:14:24.63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0,'55'3,"1"2,62 15,-63-10,0-2,68 2,506-12,-581 0,66-12,-37 3,-6 2,85-8,-127 16,1 1,-1 2,41 6,208 37,-211-36,79 6,-14-1,5-1,153-12,-127-2,-134 2,57 11,10 1,113-13,3 1,-140 7,-51-5,0 0,0-2,0 0,23-3,282-13,-317 15,-1 0,0-1,1 0,7-2,1-2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2:59:42.1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2:59:47.6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58,'28'-2,"-1"-1,-1-1,40-11,21-4,1 10,0 4,93 7,-48 0,-28-3,120 3,-189 2,-1 2,1 2,-1 1,40 17,-42-14,1-1,0-1,0-3,46 6,13-11,48 5,236 8,-354-15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30T02:59:52.3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29,'186'-14,"-17"0,522 13,-332 3,-255-4,116 5,-126 9,-56-6,47 2,62-8,-114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23T06:54:11.6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1,'0'1,"0"0,1-1,-1 1,0 0,0 0,1 0,-1-1,1 1,-1 0,0 0,1-1,0 1,-1 0,1-1,-1 1,1 0,0-1,-1 1,1-1,0 1,0-1,-1 0,1 1,0-1,0 0,1 1,27 6,-20-6,205 54,-170-46,-19-3,1-1,35 3,45 5,-70-8,42 3,-7-8,-38-1,-1 1,0 2,41 7,-34-2,1-2,77 1,-88-7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2T18:54:51.70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5830 2034 24575,'672'0'0,"-614"3"0,1 2 0,63 15 0,-64-9 0,0-3 0,65 2 0,-98-10 0,0 0 0,0-1 0,0-2 0,-1-1 0,46-12 0,-31 2 0,0 2 0,1 2 0,0 1 0,1 2 0,66-2 0,-15 6 0,0-5 0,117-23 0,-152 19 0,-1-3 0,0-2 0,-2-2 0,0-3 0,-1-2 0,-1-3 0,51-35 0,-69 42 0,46-21 0,-59 32 0,0-1 0,0-1 0,-1-1 0,0-1 0,-1 0 0,33-32 0,-37 29 0,54-63 0,-60 68 0,-1-1 0,-1-1 0,1 1 0,-2-1 0,6-16 0,1-8 0,32-80 0,-25 73 0,92-228 0,-106 246 0,-1-1 0,0 0 0,-2 0 0,-1 0 0,-2 0 0,-5-54 0,3 68 0,-1 0 0,0 0 0,-1 0 0,0 0 0,-1 0 0,-1 1 0,0 0 0,0 0 0,-1 1 0,-1-1 0,-11-12 0,-13-12 0,-67-57 0,68 65 0,11 10 0,-1 0 0,-1 2 0,-35-21 0,38 26 0,-29-23 0,35 24 0,0 0 0,-1 1 0,-1 0 0,-20-9 0,10 10 0,-1 2 0,1 1 0,-1 0 0,0 2 0,-39 0 0,-28-3 0,-31-5 0,-128 7 0,221 4 0,5-1 0,0-2 0,-32-6 0,28 3 0,-36-2 0,-128-7 0,76 4 0,-112-16 0,127 3 0,71 15 0,0 1 0,-39-4 0,38 10 0,1 2 0,-1 1 0,-37 6 0,-96 24 0,-10 2 0,-20-23 0,86-8 0,-10 13 0,60-6 0,26-3 0,-35 11 0,37-8 0,-49 7 0,-260 15 0,197-6 0,26-4 0,-287 42 0,254-40 0,-1-6 0,-203-4 0,178-11 0,-154-5 0,47-34 0,198 22 0,-282-42 0,90 7 0,219 40 0,15 3 0,-72-4 0,74 11 0,-4 0 0,-79-10 0,26-6 0,-146-23 0,166 31 0,-90 1 0,-169 24 0,304-14 0,0 3 0,1 0 0,-1 2 0,-43 18 0,8 4 0,-65 41 0,113-58 0,-32 28 0,37-27 0,-1-2 0,-32 20 0,24-16 0,1 0 0,0 2 0,1 0 0,1 2 0,1 0 0,1 2 0,1 0 0,-22 34 0,21-26 0,-20 44 0,-8 14 0,28-53 0,2 1 0,-18 49 0,25-56 0,1-2 0,1 0 0,2 1 0,0 0 0,-4 55 0,7 118 0,4-197 0,1 9 0,0 0 0,1-1 0,0 1 0,1 0 0,1-1 0,0 0 0,0 0 0,1 0 0,1 0 0,0-1 0,0 0 0,1 0 0,1 0 0,0-1 0,13 13 0,13 15 0,-18-18 0,0-1 0,1-1 0,2-1 0,-1-1 0,2 0 0,25 15 0,-22-17 0,22 17 0,-29-18 0,1-2 0,0 0 0,24 11 0,-12-8 0,36 24 0,15 8 0,-59-36 0,1 0 0,0-1 0,0-1 0,0-1 0,1-1 0,0-1 0,45 4 0,313 23 0,-304-22 0,2-3 0,-1-3 0,85-7 0,-138-1 0,-1-1 0,0-1 0,41-15 0,12-3 0,-42 16 0,1 2 0,67-3 0,76 11 0,-65 0 0,39-3 0,142 3 0,-204 6 0,103 23 0,-111-15 0,139 8 0,275-23 0,-230-3 0,-225 4 0,72 13 0,-60-7 0,14 4 0,-29-5 0,55 4 0,47 2 0,32 0 0,239-14 0,-395 1 0,0 0 0,0-2 0,-1 0 0,1-1 0,-1 0 0,1-2 0,-1 0 0,0 0 0,-1-2 0,27-14 0,-28 13 0,0 0 0,1 1 0,0 1 0,0 0 0,0 1 0,1 1 0,-1 1 0,1 0 0,0 0 0,22 1 0,-5 2-227,0 1-1,-1 1 1,1 2-1,-1 1 1,49 15-1,-49-10-6598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9T05:31:31.7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72,'42'-2,"1"-3,-1-1,57-16,-53 10,1 3,61-5,251 12,-173 4,31 16,-148-9,-27-5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9T05:31:31.7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72,'42'-2,"1"-3,-1-1,57-16,-53 10,1 3,61-5,251 12,-173 4,31 16,-148-9,-27-5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9T05:31:31.7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72,'42'-2,"1"-3,-1-1,57-16,-53 10,1 3,61-5,251 12,-173 4,31 16,-148-9,-27-5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9T05:31:31.7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72,'42'-2,"1"-3,-1-1,57-16,-53 10,1 3,61-5,251 12,-173 4,31 16,-148-9,-27-5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29T05:31:31.7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72,'42'-2,"1"-3,-1-1,57-16,-53 10,1 3,61-5,251 12,-173 4,31 16,-148-9,-27-5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3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3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7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7263" y="720725"/>
            <a:ext cx="5400675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kumimoji="1" sz="13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300" i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6CA733FF-2533-4A86-B229-AD71249189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070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733FF-2533-4A86-B229-AD71249189C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22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02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733FF-2533-4A86-B229-AD71249189C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88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733FF-2533-4A86-B229-AD71249189C4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36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166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A9B9CF-B5FB-47EA-8C55-7DD63B3A6F67}" type="slidenum">
              <a:rPr kumimoji="1" lang="en-US" sz="12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1" lang="en-US" sz="12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599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445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36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00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733FF-2533-4A86-B229-AD71249189C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9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733FF-2533-4A86-B229-AD71249189C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12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1427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A733FF-2533-4A86-B229-AD71249189C4}" type="slidenum">
              <a:rPr kumimoji="1" lang="en-US" sz="13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sz="13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850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A733FF-2533-4A86-B229-AD71249189C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62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B1E7BAE8-5614-48E9-B272-04CDEDBDE449}" type="slidenum">
              <a:rPr lang="en-US">
                <a:solidFill>
                  <a:prstClr val="black"/>
                </a:solidFill>
              </a:rPr>
              <a:pPr eaLnBrk="0" hangingPunct="0"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3C13A8C5-F07E-4F02-90F0-68B3056E7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E27B1-0C1E-45C8-AC93-DC11C8F2B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5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FFDDC9-2EB8-4D30-BFAF-0377EA617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74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13B2-1104-40C1-A3DF-E4CA1C9F9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4AEB6-FAD4-4E02-834A-F9F0F5BBE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602" y="4406949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602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4D809-7AB2-4B37-8B84-246B0EC10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9225" y="1600206"/>
            <a:ext cx="45434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65829-95B1-4346-BD21-D91C4A7FC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2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2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5681" y="1535113"/>
            <a:ext cx="45469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5681" y="2174875"/>
            <a:ext cx="454699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FF50-5117-4456-A946-5722B6974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8401B-7D02-4BD4-9E48-E2971190C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D0E87-6BE3-43E6-876F-020C78AB8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35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931" y="273099"/>
            <a:ext cx="575071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35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9929-2F28-40E8-BB8D-CC56ED239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D9753-DFAA-467E-B6A8-7AC10202D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324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324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324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95E2D-1F8B-4D04-8931-62B1D08C4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1FB0C-3862-421B-A059-DF544CA6F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87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87"/>
            <a:ext cx="677227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14FD8-3282-4E9F-9A5C-E74BE7D5B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7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85A28EB6-E1E6-4901-9BFC-9593594DB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2104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F4E95-4030-4B13-95ED-B7DE7D230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73260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E3EF-EB0C-4190-B113-4ECC8EECF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49512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812E7-FB6A-41B7-9634-E4FACA7A7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0901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434C8-76C7-4C34-8942-32F932303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285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E05AC-D992-4A4E-8133-C26187880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7401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AC0180-7176-4CA4-86C8-30CCA4019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0227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6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AF194-115D-464E-80CA-38ED1B402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1615A-30C7-42F7-A5EF-BCAEB279C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9268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BDAEE-5402-49CB-B223-536FA1C99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9347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880842-A27C-4F93-8640-4F03BEB559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52325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D5420-EEED-4EB7-878F-9FB375E4F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2227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lt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lt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 userDrawn="1"/>
          </p:nvSpPr>
          <p:spPr bwMode="lt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 userDrawn="1"/>
          </p:nvSpPr>
          <p:spPr bwMode="lt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9" name="Rectangle 7" descr="Green marble"/>
            <p:cNvSpPr>
              <a:spLocks noChangeArrowheads="1"/>
            </p:cNvSpPr>
            <p:nvPr userDrawn="1"/>
          </p:nvSpPr>
          <p:spPr bwMode="lt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85800" y="3324225"/>
            <a:ext cx="9001125" cy="374650"/>
            <a:chOff x="384" y="2094"/>
            <a:chExt cx="5040" cy="236"/>
          </a:xfrm>
        </p:grpSpPr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84" y="2186"/>
              <a:ext cx="5040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88" y="2094"/>
              <a:ext cx="4940" cy="175"/>
            </a:xfrm>
            <a:prstGeom prst="rect">
              <a:avLst/>
            </a:prstGeom>
            <a:gradFill rotWithShape="0">
              <a:gsLst>
                <a:gs pos="0">
                  <a:srgbClr val="E6DCAC"/>
                </a:gs>
                <a:gs pos="12000">
                  <a:srgbClr val="E6D78A"/>
                </a:gs>
                <a:gs pos="30000">
                  <a:srgbClr val="C7AC4C"/>
                </a:gs>
                <a:gs pos="45000">
                  <a:srgbClr val="E6D78A"/>
                </a:gs>
                <a:gs pos="77000">
                  <a:srgbClr val="C7AC4C"/>
                </a:gs>
                <a:gs pos="100000">
                  <a:srgbClr val="E6DCAC"/>
                </a:gs>
              </a:gsLst>
              <a:lin ang="2700000" scaled="1"/>
            </a:gradFill>
            <a:ln w="12700">
              <a:solidFill>
                <a:schemeClr val="folHlink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3" name="Line 16"/>
            <p:cNvSpPr>
              <a:spLocks noChangeShapeType="1"/>
            </p:cNvSpPr>
            <p:nvPr/>
          </p:nvSpPr>
          <p:spPr bwMode="auto">
            <a:xfrm>
              <a:off x="392" y="2138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>
              <a:off x="392" y="2186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5" name="Line 18"/>
            <p:cNvSpPr>
              <a:spLocks noChangeShapeType="1"/>
            </p:cNvSpPr>
            <p:nvPr/>
          </p:nvSpPr>
          <p:spPr bwMode="auto">
            <a:xfrm>
              <a:off x="392" y="2234"/>
              <a:ext cx="4939" cy="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>
              <a:off x="392" y="2129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7" name="Line 20"/>
            <p:cNvSpPr>
              <a:spLocks noChangeShapeType="1"/>
            </p:cNvSpPr>
            <p:nvPr/>
          </p:nvSpPr>
          <p:spPr bwMode="auto">
            <a:xfrm>
              <a:off x="392" y="2177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>
              <a:off x="392" y="2225"/>
              <a:ext cx="493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40756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771525" y="1828800"/>
            <a:ext cx="874395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756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9" name="Rectangle 10"/>
          <p:cNvSpPr>
            <a:spLocks noGrp="1" noChangeArrowheads="1"/>
          </p:cNvSpPr>
          <p:nvPr>
            <p:ph type="dt" sz="half" idx="10"/>
          </p:nvPr>
        </p:nvSpPr>
        <p:spPr>
          <a:xfrm>
            <a:off x="785817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529013" y="6154738"/>
            <a:ext cx="3257550" cy="457200"/>
          </a:xfrm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6642" y="6154738"/>
            <a:ext cx="21431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F8DAF-DA88-4FCF-B26C-100637FCC09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579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56CBA-6FCC-4342-B0D8-E38410EA8364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53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5365D-AEAB-44EA-88F1-2CF3CDB47BB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86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25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3999" y="1665288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1CB62-71E9-4FF1-B7C3-7C3A59B72031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972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A75CF-D11B-4FF0-BE3C-A02D09EC9D4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1068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8AB34-731B-45D0-BD37-7E3906BAA6A5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40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4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40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918181-EB60-4C3D-A99D-86E2D3A1C8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C46A76-E063-4EF8-A696-CEE5F70BADA9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73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209A8-46FB-4877-A5E6-774E739920C7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821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24F8F-BE33-480D-8925-4D1336089C48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9695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0DBE7-5C6B-4954-9558-8220CEB3AF96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784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40611" y="350838"/>
            <a:ext cx="2189163" cy="5429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37" y="350838"/>
            <a:ext cx="6416675" cy="5429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52F85-C552-4945-8F42-BB4A95E190ED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70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5F90-552E-4356-8DD2-BDDC2004C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131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5189-1065-4CEB-9F3C-145684D8A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598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198B-B893-428A-9CCB-1771AF4D3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13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3AB8-F44C-480F-A4E2-776C14999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5590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C243-85DD-41EF-B835-5C2FED4F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7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A7561-5AD5-4908-AE28-BD47296DC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947-BE36-4849-8636-C27E9F322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096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E8E8-0F67-4B44-91D2-2B7EB1D7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54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51FB-AB2B-4486-93E4-09E7E3AB7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590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104F-F2D2-4C03-AAF5-D549243F1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08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C7EB-29D1-48A5-A7E5-6A397A2F90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001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86E2-43B5-4BF5-8B15-D63AD7350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972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int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828804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685800"/>
            <a:ext cx="8686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00300" y="3886200"/>
            <a:ext cx="7200900" cy="177165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>
                <a:latin typeface="Arial Black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29350"/>
            <a:ext cx="21717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3300" y="6229350"/>
            <a:ext cx="3200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429500" y="6229350"/>
            <a:ext cx="2057400" cy="514350"/>
          </a:xfrm>
        </p:spPr>
        <p:txBody>
          <a:bodyPr/>
          <a:lstStyle>
            <a:lvl1pPr>
              <a:defRPr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9B949A82-6A3C-4E31-85C2-4E862D741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1645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C9A2A-CAB2-4BF9-B4D9-39B42C5B9E03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6712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2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FAD22-7A8B-4D4A-A7F3-EBD26704469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5882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61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1137" y="1885950"/>
            <a:ext cx="4524375" cy="4171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40E61-5E41-4C59-AEEC-F8CC797E9C4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184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747C-20ED-4ADA-A381-5DAC7DEBE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A9164-903E-42E2-BF78-DCB383641F1D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5945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17F5E-362E-414C-99DC-70A48150DEAE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07218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10D82-8482-4D6F-A7DA-B7B9BF571775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46134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19B19-5454-4893-9B4C-CA613B09A662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904217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2408-86DB-468F-B1A0-B8CC21D1A3D1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987517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88365-24E9-4185-A3D8-3C3C28A392D7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49314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00925" y="228600"/>
            <a:ext cx="2314575" cy="5829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12" y="228600"/>
            <a:ext cx="6791325" cy="582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8C24A-3B56-4F59-8404-FBC5C7B292A4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83764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D5A15-DD98-4E06-84A4-CC8985EED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67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2CCBB-B48C-4688-AA99-401A53C4BF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711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26867-E981-479C-B990-1C00008F9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01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228BD-26A4-48CC-89FB-1FE31C7B6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0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5463DA-9758-4977-9A58-FCAC9CABD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677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F9779-67C1-45C2-BCA9-C99A5D6DC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502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FA063-A919-4412-A0B8-603E38876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417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1D87F-5718-472C-969E-198112277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6838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BF5D3-0594-4D90-8AFF-B8BB576B8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220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058C3-CB48-408C-ABE9-3868B06DC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381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1F76E6-6999-4AF9-B9E9-6DAB290D2F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024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38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74638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C201C-3D4C-47EC-825F-FA435D9169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384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7"/>
            <a:ext cx="874395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95F90-552E-4356-8DD2-BDDC2004C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833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5189-1065-4CEB-9F3C-145684D8AC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92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5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76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5" y="1435103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096F-6DDE-4EE2-A998-DA737CECF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2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3198B-B893-428A-9CCB-1771AF4D34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069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1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600202"/>
            <a:ext cx="45529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3AB8-F44C-480F-A4E2-776C149993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520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1C243-85DD-41EF-B835-5C2FED4FE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6524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F98947-BE36-4849-8636-C27E9F3223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751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F5E8E8-0F67-4B44-91D2-2B7EB1D723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822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2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1435102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951FB-AB2B-4486-93E4-09E7E3AB7B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332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E104F-F2D2-4C03-AAF5-D549243F1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539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AC7EB-29D1-48A5-A7E5-6A397A2F90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6506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8075" y="274640"/>
            <a:ext cx="231457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2" y="274640"/>
            <a:ext cx="679132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D86E2-43B5-4BF5-8B15-D63AD7350E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06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70C6F-B78E-4E07-91AA-EA6D1E719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10F28C54-ED74-42DD-A942-0C84C6D010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151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76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770" r:id="rId1"/>
    <p:sldLayoutId id="2147484771" r:id="rId2"/>
    <p:sldLayoutId id="2147484772" r:id="rId3"/>
    <p:sldLayoutId id="2147484773" r:id="rId4"/>
    <p:sldLayoutId id="2147484774" r:id="rId5"/>
    <p:sldLayoutId id="2147484775" r:id="rId6"/>
    <p:sldLayoutId id="2147484776" r:id="rId7"/>
    <p:sldLayoutId id="2147484777" r:id="rId8"/>
    <p:sldLayoutId id="2147484778" r:id="rId9"/>
    <p:sldLayoutId id="2147484779" r:id="rId10"/>
    <p:sldLayoutId id="214748478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 pitchFamily="2" charset="2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6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3F1196D-6E90-4168-86F8-F84964D13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2" r:id="rId1"/>
    <p:sldLayoutId id="2147484843" r:id="rId2"/>
    <p:sldLayoutId id="2147484844" r:id="rId3"/>
    <p:sldLayoutId id="2147484845" r:id="rId4"/>
    <p:sldLayoutId id="2147484846" r:id="rId5"/>
    <p:sldLayoutId id="2147484847" r:id="rId6"/>
    <p:sldLayoutId id="2147484848" r:id="rId7"/>
    <p:sldLayoutId id="2147484849" r:id="rId8"/>
    <p:sldLayoutId id="2147484850" r:id="rId9"/>
    <p:sldLayoutId id="2147484851" r:id="rId10"/>
    <p:sldLayoutId id="2147484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27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 i="0">
                <a:solidFill>
                  <a:srgbClr val="5E574E"/>
                </a:solidFill>
              </a:defRPr>
            </a:lvl1pPr>
          </a:lstStyle>
          <a:p>
            <a:pPr>
              <a:defRPr/>
            </a:pPr>
            <a:fld id="{CCF87610-BFC6-4AAB-A42E-C1AF22312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475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7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944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9" r:id="rId1"/>
    <p:sldLayoutId id="2147484940" r:id="rId2"/>
    <p:sldLayoutId id="2147484941" r:id="rId3"/>
    <p:sldLayoutId id="2147484942" r:id="rId4"/>
    <p:sldLayoutId id="2147484943" r:id="rId5"/>
    <p:sldLayoutId id="2147484944" r:id="rId6"/>
    <p:sldLayoutId id="2147484945" r:id="rId7"/>
    <p:sldLayoutId id="2147484946" r:id="rId8"/>
    <p:sldLayoutId id="2147484947" r:id="rId9"/>
    <p:sldLayoutId id="2147484948" r:id="rId10"/>
    <p:sldLayoutId id="2147484949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42863" y="-12700"/>
            <a:ext cx="10394951" cy="6940550"/>
            <a:chOff x="-12" y="-10"/>
            <a:chExt cx="5820" cy="4372"/>
          </a:xfrm>
        </p:grpSpPr>
        <p:sp>
          <p:nvSpPr>
            <p:cNvPr id="406531" name="Rectangle 3"/>
            <p:cNvSpPr>
              <a:spLocks noChangeArrowheads="1"/>
            </p:cNvSpPr>
            <p:nvPr userDrawn="1"/>
          </p:nvSpPr>
          <p:spPr bwMode="invGray">
            <a:xfrm>
              <a:off x="5520" y="-8"/>
              <a:ext cx="287" cy="436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2" name="Rectangle 4"/>
            <p:cNvSpPr>
              <a:spLocks noChangeArrowheads="1"/>
            </p:cNvSpPr>
            <p:nvPr userDrawn="1"/>
          </p:nvSpPr>
          <p:spPr bwMode="invGray">
            <a:xfrm>
              <a:off x="-8" y="-8"/>
              <a:ext cx="288" cy="4368"/>
            </a:xfrm>
            <a:prstGeom prst="rect">
              <a:avLst/>
            </a:pr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3" name="AutoShape 5"/>
            <p:cNvSpPr>
              <a:spLocks noChangeArrowheads="1"/>
            </p:cNvSpPr>
            <p:nvPr userDrawn="1"/>
          </p:nvSpPr>
          <p:spPr bwMode="invGray">
            <a:xfrm rot="-10800000" flipH="1" flipV="1">
              <a:off x="2" y="-10"/>
              <a:ext cx="5798" cy="288"/>
            </a:xfrm>
            <a:custGeom>
              <a:avLst/>
              <a:gdLst>
                <a:gd name="G0" fmla="+- 1089 0 0"/>
                <a:gd name="G1" fmla="+- 21600 0 1089"/>
                <a:gd name="G2" fmla="*/ 1089 1 2"/>
                <a:gd name="G3" fmla="+- 21600 0 G2"/>
                <a:gd name="G4" fmla="+/ 1089 21600 2"/>
                <a:gd name="G5" fmla="+/ G1 0 2"/>
                <a:gd name="G6" fmla="*/ 21600 21600 1089"/>
                <a:gd name="G7" fmla="*/ G6 1 2"/>
                <a:gd name="G8" fmla="+- 21600 0 G7"/>
                <a:gd name="G9" fmla="*/ 21600 1 2"/>
                <a:gd name="G10" fmla="+- 1089 0 G9"/>
                <a:gd name="G11" fmla="?: G10 G8 0"/>
                <a:gd name="G12" fmla="?: G10 G7 21600"/>
                <a:gd name="T0" fmla="*/ 21055 w 21600"/>
                <a:gd name="T1" fmla="*/ 10800 h 21600"/>
                <a:gd name="T2" fmla="*/ 10800 w 21600"/>
                <a:gd name="T3" fmla="*/ 21600 h 21600"/>
                <a:gd name="T4" fmla="*/ 545 w 21600"/>
                <a:gd name="T5" fmla="*/ 10800 h 21600"/>
                <a:gd name="T6" fmla="*/ 10800 w 21600"/>
                <a:gd name="T7" fmla="*/ 0 h 21600"/>
                <a:gd name="T8" fmla="*/ 2345 w 21600"/>
                <a:gd name="T9" fmla="*/ 2345 h 21600"/>
                <a:gd name="T10" fmla="*/ 19255 w 21600"/>
                <a:gd name="T11" fmla="*/ 192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089" y="21600"/>
                  </a:lnTo>
                  <a:lnTo>
                    <a:pt x="2051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6600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4" name="AutoShape 6"/>
            <p:cNvSpPr>
              <a:spLocks noChangeArrowheads="1"/>
            </p:cNvSpPr>
            <p:nvPr userDrawn="1"/>
          </p:nvSpPr>
          <p:spPr bwMode="invGray">
            <a:xfrm flipV="1">
              <a:off x="-12" y="4072"/>
              <a:ext cx="5820" cy="290"/>
            </a:xfrm>
            <a:custGeom>
              <a:avLst/>
              <a:gdLst>
                <a:gd name="G0" fmla="+- 1100 0 0"/>
                <a:gd name="G1" fmla="+- 21600 0 1100"/>
                <a:gd name="G2" fmla="*/ 1100 1 2"/>
                <a:gd name="G3" fmla="+- 21600 0 G2"/>
                <a:gd name="G4" fmla="+/ 1100 21600 2"/>
                <a:gd name="G5" fmla="+/ G1 0 2"/>
                <a:gd name="G6" fmla="*/ 21600 21600 1100"/>
                <a:gd name="G7" fmla="*/ G6 1 2"/>
                <a:gd name="G8" fmla="+- 21600 0 G7"/>
                <a:gd name="G9" fmla="*/ 21600 1 2"/>
                <a:gd name="G10" fmla="+- 1100 0 G9"/>
                <a:gd name="G11" fmla="?: G10 G8 0"/>
                <a:gd name="G12" fmla="?: G10 G7 21600"/>
                <a:gd name="T0" fmla="*/ 21050 w 21600"/>
                <a:gd name="T1" fmla="*/ 10800 h 21600"/>
                <a:gd name="T2" fmla="*/ 10800 w 21600"/>
                <a:gd name="T3" fmla="*/ 21600 h 21600"/>
                <a:gd name="T4" fmla="*/ 550 w 21600"/>
                <a:gd name="T5" fmla="*/ 10800 h 21600"/>
                <a:gd name="T6" fmla="*/ 10800 w 21600"/>
                <a:gd name="T7" fmla="*/ 0 h 21600"/>
                <a:gd name="T8" fmla="*/ 2350 w 21600"/>
                <a:gd name="T9" fmla="*/ 2350 h 21600"/>
                <a:gd name="T10" fmla="*/ 19250 w 21600"/>
                <a:gd name="T11" fmla="*/ 1925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1100" y="21600"/>
                  </a:lnTo>
                  <a:lnTo>
                    <a:pt x="205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rgbClr val="0066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  <p:sp>
          <p:nvSpPr>
            <p:cNvPr id="406535" name="Rectangle 7" descr="Green marble"/>
            <p:cNvSpPr>
              <a:spLocks noChangeArrowheads="1"/>
            </p:cNvSpPr>
            <p:nvPr userDrawn="1"/>
          </p:nvSpPr>
          <p:spPr bwMode="invGray">
            <a:xfrm>
              <a:off x="184" y="176"/>
              <a:ext cx="5432" cy="3988"/>
            </a:xfrm>
            <a:prstGeom prst="rect">
              <a:avLst/>
            </a:prstGeom>
            <a:blipFill dpi="0" rotWithShape="0">
              <a:blip r:embed="rId13" cstate="print"/>
              <a:srcRect/>
              <a:tile tx="0" ty="0" sx="100000" sy="100000" flip="none" algn="tl"/>
            </a:blipFill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kumimoji="1" lang="en-US" sz="6600" i="1">
                <a:solidFill>
                  <a:srgbClr val="FF0000"/>
                </a:solidFill>
              </a:endParaRPr>
            </a:p>
          </p:txBody>
        </p:sp>
      </p:grpSp>
      <p:sp>
        <p:nvSpPr>
          <p:cNvPr id="614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350838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85813" y="1665288"/>
            <a:ext cx="87439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653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3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1658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 algn="ctr">
              <a:defRPr/>
            </a:pPr>
            <a:endParaRPr lang="en-US">
              <a:solidFill>
                <a:srgbClr val="EAEAEA"/>
              </a:solidFill>
            </a:endParaRPr>
          </a:p>
        </p:txBody>
      </p:sp>
      <p:sp>
        <p:nvSpPr>
          <p:cNvPr id="40654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1658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9D1AE3E-F7C8-4442-B9BA-7F12D5DB9C42}" type="slidenum">
              <a:rPr lang="en-US">
                <a:solidFill>
                  <a:srgbClr val="EAEAEA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EAEA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9969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951" r:id="rId1"/>
    <p:sldLayoutId id="2147484952" r:id="rId2"/>
    <p:sldLayoutId id="2147484953" r:id="rId3"/>
    <p:sldLayoutId id="2147484954" r:id="rId4"/>
    <p:sldLayoutId id="2147484955" r:id="rId5"/>
    <p:sldLayoutId id="2147484956" r:id="rId6"/>
    <p:sldLayoutId id="2147484957" r:id="rId7"/>
    <p:sldLayoutId id="2147484958" r:id="rId8"/>
    <p:sldLayoutId id="2147484959" r:id="rId9"/>
    <p:sldLayoutId id="2147484960" r:id="rId10"/>
    <p:sldLayoutId id="21474849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5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1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094330-71E7-41F3-B708-967475AF04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2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7" r:id="rId1"/>
    <p:sldLayoutId id="2147485108" r:id="rId2"/>
    <p:sldLayoutId id="2147485109" r:id="rId3"/>
    <p:sldLayoutId id="2147485110" r:id="rId4"/>
    <p:sldLayoutId id="2147485111" r:id="rId5"/>
    <p:sldLayoutId id="2147485112" r:id="rId6"/>
    <p:sldLayoutId id="2147485113" r:id="rId7"/>
    <p:sldLayoutId id="2147485114" r:id="rId8"/>
    <p:sldLayoutId id="2147485115" r:id="rId9"/>
    <p:sldLayoutId id="2147485116" r:id="rId10"/>
    <p:sldLayoutId id="21474851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885950"/>
            <a:ext cx="92011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2935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5E574E"/>
              </a:solidFill>
            </a:endParaRPr>
          </a:p>
        </p:txBody>
      </p:sp>
      <p:sp>
        <p:nvSpPr>
          <p:cNvPr id="306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72375" y="622935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6753CBE-FBD0-437F-BE24-0703D52F95C0}" type="slidenum">
              <a:rPr lang="en-US">
                <a:solidFill>
                  <a:srgbClr val="5E574E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E574E"/>
              </a:solidFill>
            </a:endParaRPr>
          </a:p>
        </p:txBody>
      </p:sp>
      <p:pic>
        <p:nvPicPr>
          <p:cNvPr id="13319" name="Picture 7" descr="paint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8700" y="1314470"/>
            <a:ext cx="92583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914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7" r:id="rId1"/>
    <p:sldLayoutId id="2147485168" r:id="rId2"/>
    <p:sldLayoutId id="2147485169" r:id="rId3"/>
    <p:sldLayoutId id="2147485170" r:id="rId4"/>
    <p:sldLayoutId id="2147485171" r:id="rId5"/>
    <p:sldLayoutId id="2147485172" r:id="rId6"/>
    <p:sldLayoutId id="2147485173" r:id="rId7"/>
    <p:sldLayoutId id="2147485174" r:id="rId8"/>
    <p:sldLayoutId id="2147485175" r:id="rId9"/>
    <p:sldLayoutId id="2147485176" r:id="rId10"/>
    <p:sldLayoutId id="2147485177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z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y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Monotype Sorts"/>
        <a:buChar char="x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0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E51E057-6A53-4F59-9C55-C20B5AE82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0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14350" y="274638"/>
            <a:ext cx="9258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4350" y="1600202"/>
            <a:ext cx="92583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9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14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5225"/>
            <a:ext cx="3257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9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5225"/>
            <a:ext cx="24003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4094330-71E7-41F3-B708-967475AF04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1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40" r:id="rId2"/>
    <p:sldLayoutId id="2147485241" r:id="rId3"/>
    <p:sldLayoutId id="2147485242" r:id="rId4"/>
    <p:sldLayoutId id="2147485243" r:id="rId5"/>
    <p:sldLayoutId id="2147485244" r:id="rId6"/>
    <p:sldLayoutId id="2147485245" r:id="rId7"/>
    <p:sldLayoutId id="2147485246" r:id="rId8"/>
    <p:sldLayoutId id="2147485247" r:id="rId9"/>
    <p:sldLayoutId id="2147485248" r:id="rId10"/>
    <p:sldLayoutId id="21474852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customXml" Target="../ink/ink27.xml"/><Relationship Id="rId7" Type="http://schemas.openxmlformats.org/officeDocument/2006/relationships/customXml" Target="../ink/ink29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5.png"/><Relationship Id="rId5" Type="http://schemas.openxmlformats.org/officeDocument/2006/relationships/customXml" Target="../ink/ink28.xml"/><Relationship Id="rId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d.umn.edu/cla/faculty/troufs/index.html#title" TargetMode="Externa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umn.ed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Bob%27s_your_uncle" TargetMode="External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2.png"/><Relationship Id="rId4" Type="http://schemas.openxmlformats.org/officeDocument/2006/relationships/image" Target="../media/image19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2.png"/><Relationship Id="rId4" Type="http://schemas.openxmlformats.org/officeDocument/2006/relationships/image" Target="../media/image1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51.xml"/><Relationship Id="rId5" Type="http://schemas.openxmlformats.org/officeDocument/2006/relationships/hyperlink" Target="https://www.d.umn.edu/cla/faculty/troufs/anthfood/afhandout_first-day.html#title" TargetMode="External"/><Relationship Id="rId4" Type="http://schemas.openxmlformats.org/officeDocument/2006/relationships/image" Target="../media/image3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satoday.com/news/world/2003-06-28-gypsy-bride_x.htm" TargetMode="External"/><Relationship Id="rId1" Type="http://schemas.openxmlformats.org/officeDocument/2006/relationships/slideLayout" Target="../slideLayouts/slideLayout5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customXml" Target="../ink/ink2.xml"/><Relationship Id="rId5" Type="http://schemas.openxmlformats.org/officeDocument/2006/relationships/image" Target="../media/image7.png"/><Relationship Id="rId4" Type="http://schemas.openxmlformats.org/officeDocument/2006/relationships/customXml" Target="../ink/ink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ustomXml" Target="../ink/ink11.xml"/><Relationship Id="rId7" Type="http://schemas.openxmlformats.org/officeDocument/2006/relationships/customXml" Target="../ink/ink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jpg"/><Relationship Id="rId5" Type="http://schemas.openxmlformats.org/officeDocument/2006/relationships/image" Target="../media/image270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customXml" Target="../ink/ink13.xml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6" Type="http://schemas.openxmlformats.org/officeDocument/2006/relationships/customXml" Target="../ink/ink14.xml"/><Relationship Id="rId5" Type="http://schemas.openxmlformats.org/officeDocument/2006/relationships/image" Target="../media/image39.jp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customXml" Target="../ink/ink18.xml"/><Relationship Id="rId7" Type="http://schemas.openxmlformats.org/officeDocument/2006/relationships/customXml" Target="../ink/ink20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7.png"/><Relationship Id="rId5" Type="http://schemas.openxmlformats.org/officeDocument/2006/relationships/customXml" Target="../ink/ink19.xml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customXml" Target="../ink/ink21.xml"/><Relationship Id="rId7" Type="http://schemas.openxmlformats.org/officeDocument/2006/relationships/customXml" Target="../ink/ink23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50.png"/><Relationship Id="rId5" Type="http://schemas.openxmlformats.org/officeDocument/2006/relationships/customXml" Target="../ink/ink22.xml"/><Relationship Id="rId4" Type="http://schemas.openxmlformats.org/officeDocument/2006/relationships/image" Target="../media/image4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1.jpg"/><Relationship Id="rId5" Type="http://schemas.openxmlformats.org/officeDocument/2006/relationships/image" Target="../media/image48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2.jpg"/><Relationship Id="rId4" Type="http://schemas.openxmlformats.org/officeDocument/2006/relationships/image" Target="../media/image390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3.jpg"/><Relationship Id="rId4" Type="http://schemas.openxmlformats.org/officeDocument/2006/relationships/image" Target="../media/image31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endParaRPr kumimoji="1" lang="en-US" sz="4400" i="1">
              <a:solidFill>
                <a:srgbClr val="FF0000"/>
              </a:solidFill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29028"/>
            <a:ext cx="103251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521069" y="530045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800" dirty="0">
              <a:solidFill>
                <a:srgbClr val="FFFFFF"/>
              </a:solidFill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4305300" y="5679888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1200" b="1" dirty="0">
                <a:solidFill>
                  <a:srgbClr val="000000"/>
                </a:solidFill>
              </a:rPr>
              <a:t>© 2010-2024</a:t>
            </a:r>
            <a:endParaRPr kumimoji="1" lang="en-US" sz="1200" dirty="0">
              <a:solidFill>
                <a:srgbClr val="FFFF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81E459-928C-821C-CAB1-F9EB20949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" y="4069140"/>
            <a:ext cx="9067800" cy="156966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Start deck in “Slide Show” mode, </a:t>
            </a:r>
          </a:p>
          <a:p>
            <a:pPr algn="ctr" eaLnBrk="0" hangingPunct="0"/>
            <a:r>
              <a:rPr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use your up/down arrow keys and/or </a:t>
            </a:r>
          </a:p>
          <a:p>
            <a:pPr algn="ctr" eaLnBrk="0" hangingPunct="0"/>
            <a:r>
              <a:rPr lang="en-US" sz="32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your space bar to advance the slides</a:t>
            </a:r>
          </a:p>
        </p:txBody>
      </p:sp>
    </p:spTree>
    <p:extLst>
      <p:ext uri="{BB962C8B-B14F-4D97-AF65-F5344CB8AC3E}">
        <p14:creationId xmlns:p14="http://schemas.microsoft.com/office/powerpoint/2010/main" val="9756118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BFBC2-2BEF-7C62-EFB4-415D0F709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66" y="1193540"/>
            <a:ext cx="9093667" cy="5054860"/>
          </a:xfrm>
          <a:prstGeom prst="rect">
            <a:avLst/>
          </a:prstGeom>
        </p:spPr>
      </p:pic>
      <p:sp>
        <p:nvSpPr>
          <p:cNvPr id="5" name="Right Arrow 7">
            <a:extLst>
              <a:ext uri="{FF2B5EF4-FFF2-40B4-BE49-F238E27FC236}">
                <a16:creationId xmlns:a16="http://schemas.microsoft.com/office/drawing/2014/main" id="{874CB89E-3ED5-010F-B874-CE9D5F3D9BC5}"/>
              </a:ext>
            </a:extLst>
          </p:cNvPr>
          <p:cNvSpPr/>
          <p:nvPr/>
        </p:nvSpPr>
        <p:spPr bwMode="auto">
          <a:xfrm rot="508177">
            <a:off x="1120422" y="2111970"/>
            <a:ext cx="4199961" cy="1013259"/>
          </a:xfrm>
          <a:prstGeom prst="rightArrow">
            <a:avLst>
              <a:gd name="adj1" fmla="val 50000"/>
              <a:gd name="adj2" fmla="val 73812"/>
            </a:avLst>
          </a:prstGeom>
          <a:solidFill>
            <a:schemeClr val="accent2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“Sunday Memo” Week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ACA1FA-3350-799B-4588-24EC420010CC}"/>
              </a:ext>
            </a:extLst>
          </p:cNvPr>
          <p:cNvSpPr txBox="1"/>
          <p:nvPr/>
        </p:nvSpPr>
        <p:spPr>
          <a:xfrm>
            <a:off x="5249294" y="2754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highlight>
                  <a:srgbClr val="FFCC00"/>
                </a:highlight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5D02A9-1117-7338-9AE1-DF4DCE6CB311}"/>
              </a:ext>
            </a:extLst>
          </p:cNvPr>
          <p:cNvSpPr/>
          <p:nvPr/>
        </p:nvSpPr>
        <p:spPr>
          <a:xfrm>
            <a:off x="7380325" y="1937481"/>
            <a:ext cx="1801775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90019"/>
                </a:solidFill>
              </a:rPr>
              <a:t>scroll up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B4E4375-C57D-B6FF-3FA3-BC4CA5A19EAA}"/>
              </a:ext>
            </a:extLst>
          </p:cNvPr>
          <p:cNvSpPr/>
          <p:nvPr/>
        </p:nvSpPr>
        <p:spPr bwMode="auto">
          <a:xfrm rot="10800000">
            <a:off x="9334500" y="1253716"/>
            <a:ext cx="609600" cy="2175284"/>
          </a:xfrm>
          <a:prstGeom prst="downArrow">
            <a:avLst/>
          </a:prstGeom>
          <a:solidFill>
            <a:srgbClr val="FFC000"/>
          </a:solidFill>
          <a:ln w="5715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19361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143000"/>
            <a:ext cx="9957816" cy="513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968411"/>
      </p:ext>
    </p:extLst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" y="641245"/>
            <a:ext cx="9052560" cy="600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076645"/>
      </p:ext>
    </p:extLst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76250"/>
            <a:ext cx="97726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36904" y="4953002"/>
            <a:ext cx="6939720" cy="1323439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NB: Governing Procedures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C0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note on Extra Credit Papers</a:t>
            </a:r>
          </a:p>
        </p:txBody>
      </p:sp>
    </p:spTree>
    <p:extLst>
      <p:ext uri="{BB962C8B-B14F-4D97-AF65-F5344CB8AC3E}">
        <p14:creationId xmlns:p14="http://schemas.microsoft.com/office/powerpoint/2010/main" val="2463384675"/>
      </p:ext>
    </p:extLst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76250"/>
            <a:ext cx="977265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133928" y="4161972"/>
            <a:ext cx="7924800" cy="2133600"/>
          </a:xfrm>
          <a:prstGeom prst="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29843"/>
      </p:ext>
    </p:extLst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906BA-2E25-DA8D-C4EE-7EE09BF30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28600"/>
            <a:ext cx="891152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15042"/>
      </p:ext>
    </p:extLst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E0E6BC-28FB-7657-9F35-F1C7882E5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228600"/>
            <a:ext cx="6931598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808547"/>
      </p:ext>
    </p:extLst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804222"/>
            <a:ext cx="8686800" cy="567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10546"/>
      </p:ext>
    </p:extLst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9BD73-A2ED-2688-E516-E42CFF8C7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09845"/>
            <a:ext cx="8686800" cy="659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1032"/>
      </p:ext>
    </p:extLst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3757683"/>
            <a:ext cx="9144000" cy="2033517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18337" y="2336421"/>
            <a:ext cx="7282763" cy="707886"/>
          </a:xfrm>
          <a:prstGeom prst="rect">
            <a:avLst/>
          </a:prstGeom>
          <a:solidFill>
            <a:srgbClr val="FFC000"/>
          </a:solidFill>
          <a:ln w="38100">
            <a:solidFill>
              <a:srgbClr val="8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Special Facilities Information</a:t>
            </a:r>
          </a:p>
        </p:txBody>
      </p:sp>
    </p:spTree>
    <p:extLst>
      <p:ext uri="{BB962C8B-B14F-4D97-AF65-F5344CB8AC3E}">
        <p14:creationId xmlns:p14="http://schemas.microsoft.com/office/powerpoint/2010/main" val="3150594097"/>
      </p:ext>
    </p:extLst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244BE-18AD-8198-F9B9-F082AEDA1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85959"/>
            <a:ext cx="8229600" cy="64328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0344A2-BDDA-8733-A8D9-73C8AB981835}"/>
                  </a:ext>
                </a:extLst>
              </p14:cNvPr>
              <p14:cNvContentPartPr/>
              <p14:nvPr/>
            </p14:nvContentPartPr>
            <p14:xfrm>
              <a:off x="7871419" y="1328771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0344A2-BDDA-8733-A8D9-73C8AB98183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17419" y="1220771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E270873-9778-F47F-B138-393DDF7CE552}"/>
                  </a:ext>
                </a:extLst>
              </p14:cNvPr>
              <p14:cNvContentPartPr/>
              <p14:nvPr/>
            </p14:nvContentPartPr>
            <p14:xfrm>
              <a:off x="7871419" y="1270451"/>
              <a:ext cx="763200" cy="48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E270873-9778-F47F-B138-393DDF7CE55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17419" y="1162811"/>
                <a:ext cx="87084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40B7264-1BF6-C860-BEA8-8E6F522DA3B5}"/>
                  </a:ext>
                </a:extLst>
              </p14:cNvPr>
              <p14:cNvContentPartPr/>
              <p14:nvPr/>
            </p14:nvContentPartPr>
            <p14:xfrm>
              <a:off x="7852339" y="1356491"/>
              <a:ext cx="765720" cy="10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40B7264-1BF6-C860-BEA8-8E6F522DA3B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98339" y="1248491"/>
                <a:ext cx="873360" cy="22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8141477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37AEEF-95A7-5595-53CD-D47C61FC5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1143000"/>
            <a:ext cx="8229600" cy="4542962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2" name="Freeform 15">
            <a:extLst>
              <a:ext uri="{FF2B5EF4-FFF2-40B4-BE49-F238E27FC236}">
                <a16:creationId xmlns:a16="http://schemas.microsoft.com/office/drawing/2014/main" id="{FF8A3938-5E78-01C0-FB0F-DEC921066AFF}"/>
              </a:ext>
            </a:extLst>
          </p:cNvPr>
          <p:cNvSpPr/>
          <p:nvPr/>
        </p:nvSpPr>
        <p:spPr bwMode="auto">
          <a:xfrm>
            <a:off x="1933441" y="2676625"/>
            <a:ext cx="1305059" cy="339407"/>
          </a:xfrm>
          <a:custGeom>
            <a:avLst/>
            <a:gdLst>
              <a:gd name="connsiteX0" fmla="*/ 103031 w 669702"/>
              <a:gd name="connsiteY0" fmla="*/ 186744 h 231820"/>
              <a:gd name="connsiteX1" fmla="*/ 135228 w 669702"/>
              <a:gd name="connsiteY1" fmla="*/ 193183 h 231820"/>
              <a:gd name="connsiteX2" fmla="*/ 173865 w 669702"/>
              <a:gd name="connsiteY2" fmla="*/ 206062 h 231820"/>
              <a:gd name="connsiteX3" fmla="*/ 360609 w 669702"/>
              <a:gd name="connsiteY3" fmla="*/ 212501 h 231820"/>
              <a:gd name="connsiteX4" fmla="*/ 379927 w 669702"/>
              <a:gd name="connsiteY4" fmla="*/ 218941 h 231820"/>
              <a:gd name="connsiteX5" fmla="*/ 437882 w 669702"/>
              <a:gd name="connsiteY5" fmla="*/ 231820 h 231820"/>
              <a:gd name="connsiteX6" fmla="*/ 547352 w 669702"/>
              <a:gd name="connsiteY6" fmla="*/ 225380 h 231820"/>
              <a:gd name="connsiteX7" fmla="*/ 598868 w 669702"/>
              <a:gd name="connsiteY7" fmla="*/ 212501 h 231820"/>
              <a:gd name="connsiteX8" fmla="*/ 624625 w 669702"/>
              <a:gd name="connsiteY8" fmla="*/ 206062 h 231820"/>
              <a:gd name="connsiteX9" fmla="*/ 643944 w 669702"/>
              <a:gd name="connsiteY9" fmla="*/ 193183 h 231820"/>
              <a:gd name="connsiteX10" fmla="*/ 663262 w 669702"/>
              <a:gd name="connsiteY10" fmla="*/ 154547 h 231820"/>
              <a:gd name="connsiteX11" fmla="*/ 669702 w 669702"/>
              <a:gd name="connsiteY11" fmla="*/ 128789 h 231820"/>
              <a:gd name="connsiteX12" fmla="*/ 663262 w 669702"/>
              <a:gd name="connsiteY12" fmla="*/ 51516 h 231820"/>
              <a:gd name="connsiteX13" fmla="*/ 656823 w 669702"/>
              <a:gd name="connsiteY13" fmla="*/ 25758 h 231820"/>
              <a:gd name="connsiteX14" fmla="*/ 592428 w 669702"/>
              <a:gd name="connsiteY14" fmla="*/ 6440 h 231820"/>
              <a:gd name="connsiteX15" fmla="*/ 238259 w 669702"/>
              <a:gd name="connsiteY15" fmla="*/ 0 h 231820"/>
              <a:gd name="connsiteX16" fmla="*/ 90152 w 669702"/>
              <a:gd name="connsiteY16" fmla="*/ 6440 h 231820"/>
              <a:gd name="connsiteX17" fmla="*/ 70834 w 669702"/>
              <a:gd name="connsiteY17" fmla="*/ 12879 h 231820"/>
              <a:gd name="connsiteX18" fmla="*/ 32197 w 669702"/>
              <a:gd name="connsiteY18" fmla="*/ 51516 h 231820"/>
              <a:gd name="connsiteX19" fmla="*/ 19318 w 669702"/>
              <a:gd name="connsiteY19" fmla="*/ 90152 h 231820"/>
              <a:gd name="connsiteX20" fmla="*/ 12879 w 669702"/>
              <a:gd name="connsiteY20" fmla="*/ 109470 h 231820"/>
              <a:gd name="connsiteX21" fmla="*/ 0 w 669702"/>
              <a:gd name="connsiteY21" fmla="*/ 154547 h 231820"/>
              <a:gd name="connsiteX22" fmla="*/ 6440 w 669702"/>
              <a:gd name="connsiteY22" fmla="*/ 186744 h 231820"/>
              <a:gd name="connsiteX23" fmla="*/ 77273 w 669702"/>
              <a:gd name="connsiteY23" fmla="*/ 186744 h 231820"/>
              <a:gd name="connsiteX24" fmla="*/ 103031 w 669702"/>
              <a:gd name="connsiteY24" fmla="*/ 186744 h 231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69702" h="231820">
                <a:moveTo>
                  <a:pt x="103031" y="186744"/>
                </a:moveTo>
                <a:cubicBezTo>
                  <a:pt x="113763" y="188890"/>
                  <a:pt x="124669" y="190303"/>
                  <a:pt x="135228" y="193183"/>
                </a:cubicBezTo>
                <a:cubicBezTo>
                  <a:pt x="148325" y="196755"/>
                  <a:pt x="160339" y="204903"/>
                  <a:pt x="173865" y="206062"/>
                </a:cubicBezTo>
                <a:cubicBezTo>
                  <a:pt x="235922" y="211381"/>
                  <a:pt x="298361" y="210355"/>
                  <a:pt x="360609" y="212501"/>
                </a:cubicBezTo>
                <a:cubicBezTo>
                  <a:pt x="367048" y="214648"/>
                  <a:pt x="373400" y="217076"/>
                  <a:pt x="379927" y="218941"/>
                </a:cubicBezTo>
                <a:cubicBezTo>
                  <a:pt x="401134" y="225000"/>
                  <a:pt x="415766" y="227396"/>
                  <a:pt x="437882" y="231820"/>
                </a:cubicBezTo>
                <a:cubicBezTo>
                  <a:pt x="474372" y="229673"/>
                  <a:pt x="511059" y="229735"/>
                  <a:pt x="547352" y="225380"/>
                </a:cubicBezTo>
                <a:cubicBezTo>
                  <a:pt x="564926" y="223271"/>
                  <a:pt x="581696" y="216794"/>
                  <a:pt x="598868" y="212501"/>
                </a:cubicBezTo>
                <a:lnTo>
                  <a:pt x="624625" y="206062"/>
                </a:lnTo>
                <a:cubicBezTo>
                  <a:pt x="631065" y="201769"/>
                  <a:pt x="638471" y="198656"/>
                  <a:pt x="643944" y="193183"/>
                </a:cubicBezTo>
                <a:cubicBezTo>
                  <a:pt x="655234" y="181894"/>
                  <a:pt x="659072" y="169212"/>
                  <a:pt x="663262" y="154547"/>
                </a:cubicBezTo>
                <a:cubicBezTo>
                  <a:pt x="665693" y="146037"/>
                  <a:pt x="667555" y="137375"/>
                  <a:pt x="669702" y="128789"/>
                </a:cubicBezTo>
                <a:cubicBezTo>
                  <a:pt x="667555" y="103031"/>
                  <a:pt x="666468" y="77163"/>
                  <a:pt x="663262" y="51516"/>
                </a:cubicBezTo>
                <a:cubicBezTo>
                  <a:pt x="662164" y="42734"/>
                  <a:pt x="663543" y="31518"/>
                  <a:pt x="656823" y="25758"/>
                </a:cubicBezTo>
                <a:cubicBezTo>
                  <a:pt x="655389" y="24529"/>
                  <a:pt x="601629" y="6752"/>
                  <a:pt x="592428" y="6440"/>
                </a:cubicBezTo>
                <a:cubicBezTo>
                  <a:pt x="474420" y="2440"/>
                  <a:pt x="356315" y="2147"/>
                  <a:pt x="238259" y="0"/>
                </a:cubicBezTo>
                <a:cubicBezTo>
                  <a:pt x="188890" y="2147"/>
                  <a:pt x="139422" y="2650"/>
                  <a:pt x="90152" y="6440"/>
                </a:cubicBezTo>
                <a:cubicBezTo>
                  <a:pt x="83384" y="6961"/>
                  <a:pt x="76192" y="8712"/>
                  <a:pt x="70834" y="12879"/>
                </a:cubicBezTo>
                <a:cubicBezTo>
                  <a:pt x="56457" y="24061"/>
                  <a:pt x="32197" y="51516"/>
                  <a:pt x="32197" y="51516"/>
                </a:cubicBezTo>
                <a:lnTo>
                  <a:pt x="19318" y="90152"/>
                </a:lnTo>
                <a:cubicBezTo>
                  <a:pt x="17172" y="96591"/>
                  <a:pt x="14525" y="102885"/>
                  <a:pt x="12879" y="109470"/>
                </a:cubicBezTo>
                <a:cubicBezTo>
                  <a:pt x="4794" y="141813"/>
                  <a:pt x="9239" y="126832"/>
                  <a:pt x="0" y="154547"/>
                </a:cubicBezTo>
                <a:cubicBezTo>
                  <a:pt x="2147" y="165279"/>
                  <a:pt x="-567" y="178336"/>
                  <a:pt x="6440" y="186744"/>
                </a:cubicBezTo>
                <a:cubicBezTo>
                  <a:pt x="18283" y="200955"/>
                  <a:pt x="72553" y="187418"/>
                  <a:pt x="77273" y="186744"/>
                </a:cubicBezTo>
                <a:lnTo>
                  <a:pt x="103031" y="186744"/>
                </a:lnTo>
                <a:close/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528737-5286-664E-234C-4D032D2DC06F}"/>
              </a:ext>
            </a:extLst>
          </p:cNvPr>
          <p:cNvSpPr/>
          <p:nvPr/>
        </p:nvSpPr>
        <p:spPr bwMode="auto">
          <a:xfrm>
            <a:off x="3695700" y="1838425"/>
            <a:ext cx="3905431" cy="17526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873127-AEAD-2C0D-BB5D-31A266B10B60}"/>
              </a:ext>
            </a:extLst>
          </p:cNvPr>
          <p:cNvSpPr/>
          <p:nvPr/>
        </p:nvSpPr>
        <p:spPr>
          <a:xfrm>
            <a:off x="2074493" y="3733800"/>
            <a:ext cx="6553077" cy="1754326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your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also appear on your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 “Home” page at the top . . . </a:t>
            </a:r>
          </a:p>
        </p:txBody>
      </p:sp>
      <p:sp>
        <p:nvSpPr>
          <p:cNvPr id="11" name="Down Arrow 16">
            <a:extLst>
              <a:ext uri="{FF2B5EF4-FFF2-40B4-BE49-F238E27FC236}">
                <a16:creationId xmlns:a16="http://schemas.microsoft.com/office/drawing/2014/main" id="{EEC67446-2D3B-CF53-3ADD-45681976F1E0}"/>
              </a:ext>
            </a:extLst>
          </p:cNvPr>
          <p:cNvSpPr/>
          <p:nvPr/>
        </p:nvSpPr>
        <p:spPr>
          <a:xfrm rot="2573497">
            <a:off x="3056856" y="2743"/>
            <a:ext cx="1560494" cy="2990126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And in your “Announcements” Folder</a:t>
            </a:r>
          </a:p>
        </p:txBody>
      </p:sp>
      <p:sp>
        <p:nvSpPr>
          <p:cNvPr id="12" name="Down Arrow 14">
            <a:extLst>
              <a:ext uri="{FF2B5EF4-FFF2-40B4-BE49-F238E27FC236}">
                <a16:creationId xmlns:a16="http://schemas.microsoft.com/office/drawing/2014/main" id="{ABFB79EC-382A-248F-76E4-64B622A0D193}"/>
              </a:ext>
            </a:extLst>
          </p:cNvPr>
          <p:cNvSpPr/>
          <p:nvPr/>
        </p:nvSpPr>
        <p:spPr>
          <a:xfrm rot="6798668">
            <a:off x="7597292" y="2004116"/>
            <a:ext cx="1276407" cy="3235501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“Sunday Memos”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Recent Announcements Window.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9D4F8E0-5BD5-A858-4673-6D72B543E810}"/>
                  </a:ext>
                </a:extLst>
              </p14:cNvPr>
              <p14:cNvContentPartPr/>
              <p14:nvPr/>
            </p14:nvContentPartPr>
            <p14:xfrm>
              <a:off x="2069280" y="2425187"/>
              <a:ext cx="399960" cy="586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9D4F8E0-5BD5-A858-4673-6D72B543E81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15280" y="2317547"/>
                <a:ext cx="507600" cy="274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45804800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7DC9C6-6EB7-D8D0-CCC5-587355DE7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28600"/>
            <a:ext cx="7978714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39278"/>
      </p:ext>
    </p:extLst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29028"/>
            <a:ext cx="103251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85900" y="1524000"/>
            <a:ext cx="7315200" cy="280076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Once again . . .</a:t>
            </a:r>
            <a:endParaRPr kumimoji="1" lang="en-US" sz="3200" b="1" i="0" u="none" strike="noStrike" kern="1200" cap="none" spc="0" normalizeH="0" baseline="0" noProof="0" dirty="0">
              <a:ln w="18000">
                <a:solidFill>
                  <a:srgbClr val="FFCC00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Welcome to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Anthropology of Food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577647" y="5249446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University of Minnesota Duluth</a:t>
            </a:r>
            <a:endParaRPr kumimoji="1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2453" name="Rectangle 11"/>
          <p:cNvSpPr>
            <a:spLocks noChangeArrowheads="1"/>
          </p:cNvSpPr>
          <p:nvPr/>
        </p:nvSpPr>
        <p:spPr bwMode="auto">
          <a:xfrm>
            <a:off x="4305300" y="5588020"/>
            <a:ext cx="1644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Tim Roufs</a:t>
            </a:r>
            <a:endParaRPr kumimoji="1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112541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099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32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29028"/>
            <a:ext cx="10325100" cy="681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485900" y="1524000"/>
            <a:ext cx="7315200" cy="353943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Once again . . .</a:t>
            </a:r>
            <a:endParaRPr kumimoji="1" lang="en-US" sz="3200" b="1" i="0" u="none" strike="noStrike" kern="1200" cap="none" spc="0" normalizeH="0" baseline="0" noProof="0" dirty="0">
              <a:ln w="18000">
                <a:solidFill>
                  <a:srgbClr val="FFCC00">
                    <a:satMod val="140000"/>
                  </a:srgb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Welcome to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Anthropology of Food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8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Enjoy your stay!</a:t>
            </a:r>
            <a:endParaRPr kumimoji="1" lang="en-US" sz="3200" b="1" i="0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2452" name="Rectangle 8"/>
          <p:cNvSpPr>
            <a:spLocks noChangeArrowheads="1"/>
          </p:cNvSpPr>
          <p:nvPr/>
        </p:nvSpPr>
        <p:spPr bwMode="auto">
          <a:xfrm>
            <a:off x="3577647" y="5249446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University of Minnesota Duluth</a:t>
            </a:r>
            <a:endParaRPr kumimoji="1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2453" name="Rectangle 11"/>
          <p:cNvSpPr>
            <a:spLocks noChangeArrowheads="1"/>
          </p:cNvSpPr>
          <p:nvPr/>
        </p:nvSpPr>
        <p:spPr bwMode="auto">
          <a:xfrm>
            <a:off x="4305300" y="5588020"/>
            <a:ext cx="1644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1" i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Tim Roufs</a:t>
            </a:r>
            <a:endParaRPr kumimoji="1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78143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603500" y="6304012"/>
            <a:ext cx="510540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45720" tIns="0" rIns="45720" bIns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  <a:hlinkClick r:id="rId2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http://www.d.umn.edu/cla/faculty/troufs/index.html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AA1AA0-3E56-6C78-1F8A-DE2DE6776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685800"/>
            <a:ext cx="9144000" cy="5631872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</p:spTree>
    <p:extLst>
      <p:ext uri="{BB962C8B-B14F-4D97-AF65-F5344CB8AC3E}">
        <p14:creationId xmlns:p14="http://schemas.microsoft.com/office/powerpoint/2010/main" val="2718041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indent="-2400300" algn="ctr" eaLnBrk="0" hangingPunct="0">
              <a:defRPr/>
            </a:pP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C2A0E-B0AF-8AF4-79A5-34FF553CC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457200"/>
            <a:ext cx="8229600" cy="5948434"/>
          </a:xfrm>
          <a:prstGeom prst="rect">
            <a:avLst/>
          </a:prstGeom>
          <a:ln w="12700">
            <a:solidFill>
              <a:srgbClr val="780019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F41A460-9D1E-5615-658B-F798F90E6084}"/>
              </a:ext>
            </a:extLst>
          </p:cNvPr>
          <p:cNvSpPr/>
          <p:nvPr/>
        </p:nvSpPr>
        <p:spPr>
          <a:xfrm>
            <a:off x="2455718" y="2400300"/>
            <a:ext cx="5285038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790019"/>
                </a:solidFill>
              </a:rPr>
              <a:t>. . . and on a WebPage index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51887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indent="-2400300" algn="ctr" eaLnBrk="0" hangingPunct="0">
              <a:defRPr/>
            </a:pP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C2A0E-B0AF-8AF4-79A5-34FF553CC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457200"/>
            <a:ext cx="8229600" cy="5948434"/>
          </a:xfrm>
          <a:prstGeom prst="rect">
            <a:avLst/>
          </a:prstGeom>
          <a:ln w="12700">
            <a:solidFill>
              <a:srgbClr val="780019"/>
            </a:solidFill>
          </a:ln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FA6DF01D-4AF4-1212-7B4E-DD3C030FA7F1}"/>
              </a:ext>
            </a:extLst>
          </p:cNvPr>
          <p:cNvSpPr/>
          <p:nvPr/>
        </p:nvSpPr>
        <p:spPr bwMode="auto">
          <a:xfrm>
            <a:off x="4838700" y="4137124"/>
            <a:ext cx="609600" cy="2175284"/>
          </a:xfrm>
          <a:prstGeom prst="downArrow">
            <a:avLst/>
          </a:prstGeom>
          <a:solidFill>
            <a:srgbClr val="FFC000"/>
          </a:solidFill>
          <a:ln w="5715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FF9DD1-6F51-0DD5-4CDC-BE0EB01C0805}"/>
              </a:ext>
            </a:extLst>
          </p:cNvPr>
          <p:cNvSpPr/>
          <p:nvPr/>
        </p:nvSpPr>
        <p:spPr>
          <a:xfrm>
            <a:off x="3951300" y="2993648"/>
            <a:ext cx="2321148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90019"/>
                </a:solidFill>
              </a:rPr>
              <a:t>scroll down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31079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2D8E8-19D2-5422-B634-5FBCDD192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963" y="507697"/>
            <a:ext cx="8229600" cy="5879191"/>
          </a:xfrm>
          <a:prstGeom prst="rect">
            <a:avLst/>
          </a:prstGeom>
          <a:ln w="12700">
            <a:solidFill>
              <a:srgbClr val="780019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9EEA311-BD07-FD69-0F61-8DEA8DC7F244}"/>
                  </a:ext>
                </a:extLst>
              </p14:cNvPr>
              <p14:cNvContentPartPr/>
              <p14:nvPr/>
            </p14:nvContentPartPr>
            <p14:xfrm>
              <a:off x="3493307" y="4956082"/>
              <a:ext cx="3237120" cy="7614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9EEA311-BD07-FD69-0F61-8DEA8DC7F24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7307" y="4920442"/>
                <a:ext cx="3308760" cy="83304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50B4B5F8-D3D7-DD13-A298-7C364677D9E3}"/>
              </a:ext>
            </a:extLst>
          </p:cNvPr>
          <p:cNvSpPr/>
          <p:nvPr/>
        </p:nvSpPr>
        <p:spPr>
          <a:xfrm>
            <a:off x="2822013" y="2209800"/>
            <a:ext cx="4579716" cy="1323439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90019"/>
                </a:solidFill>
              </a:rPr>
              <a:t>open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Week 1 “Sunday Memo”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939EDD1-A7BE-4BAF-C6DE-CC346B6A081C}"/>
              </a:ext>
            </a:extLst>
          </p:cNvPr>
          <p:cNvSpPr/>
          <p:nvPr/>
        </p:nvSpPr>
        <p:spPr bwMode="auto">
          <a:xfrm>
            <a:off x="4952600" y="3657600"/>
            <a:ext cx="381000" cy="1284804"/>
          </a:xfrm>
          <a:prstGeom prst="downArrow">
            <a:avLst/>
          </a:prstGeom>
          <a:solidFill>
            <a:srgbClr val="FFC000"/>
          </a:solidFill>
          <a:ln w="5715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41926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5A7ED6-C347-C09C-427C-3899BA7F3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458773"/>
            <a:ext cx="7315200" cy="6018227"/>
          </a:xfrm>
          <a:prstGeom prst="rect">
            <a:avLst/>
          </a:prstGeom>
          <a:ln w="12700">
            <a:solidFill>
              <a:srgbClr val="780019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ABFA89-C347-51AA-9C06-7F97C49CC5A7}"/>
              </a:ext>
            </a:extLst>
          </p:cNvPr>
          <p:cNvSpPr/>
          <p:nvPr/>
        </p:nvSpPr>
        <p:spPr>
          <a:xfrm>
            <a:off x="647700" y="1143000"/>
            <a:ext cx="3475310" cy="892552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90019"/>
                </a:solidFill>
              </a:rPr>
              <a:t>it looks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293321603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5A7ED6-C347-C09C-427C-3899BA7F3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458773"/>
            <a:ext cx="7315200" cy="6018227"/>
          </a:xfrm>
          <a:prstGeom prst="rect">
            <a:avLst/>
          </a:prstGeom>
          <a:ln w="12700">
            <a:solidFill>
              <a:srgbClr val="780019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ABFA89-C347-51AA-9C06-7F97C49CC5A7}"/>
              </a:ext>
            </a:extLst>
          </p:cNvPr>
          <p:cNvSpPr/>
          <p:nvPr/>
        </p:nvSpPr>
        <p:spPr>
          <a:xfrm>
            <a:off x="2465344" y="2590800"/>
            <a:ext cx="5421356" cy="3085460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790019"/>
                </a:solidFill>
              </a:rPr>
              <a:t>check out the memo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Generally speaking,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790019"/>
                </a:solidFill>
              </a:rPr>
              <a:t>the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the best place to find out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790019"/>
                </a:solidFill>
              </a:rPr>
              <a:t>“What’s Happening”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790019"/>
                </a:solidFill>
              </a:rPr>
              <a:t>for the week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705150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5A7ED6-C347-C09C-427C-3899BA7F3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458773"/>
            <a:ext cx="7315200" cy="6018227"/>
          </a:xfrm>
          <a:prstGeom prst="rect">
            <a:avLst/>
          </a:prstGeom>
          <a:ln w="12700">
            <a:solidFill>
              <a:srgbClr val="780019"/>
            </a:solidFill>
          </a:ln>
        </p:spPr>
      </p:pic>
    </p:spTree>
    <p:extLst>
      <p:ext uri="{BB962C8B-B14F-4D97-AF65-F5344CB8AC3E}">
        <p14:creationId xmlns:p14="http://schemas.microsoft.com/office/powerpoint/2010/main" val="161097721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300" y="1611263"/>
            <a:ext cx="7772400" cy="204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(if you are not already in Canvas)</a:t>
            </a:r>
            <a:endParaRPr kumimoji="1" lang="en-US" sz="2400" b="0" i="0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Go to your </a:t>
            </a:r>
          </a:p>
        </p:txBody>
      </p:sp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800" b="1" i="1" u="none" strike="noStrike" kern="1200" cap="none" spc="0" normalizeH="0" baseline="0" noProof="0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3670" y="4209871"/>
            <a:ext cx="7772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course management site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400" b="1" i="0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and check it out . .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967" y="3352800"/>
            <a:ext cx="2539683" cy="7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8089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743202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How do you find your </a:t>
            </a:r>
          </a:p>
        </p:txBody>
      </p:sp>
      <p:sp>
        <p:nvSpPr>
          <p:cNvPr id="6" name="Rectangle 5"/>
          <p:cNvSpPr/>
          <p:nvPr/>
        </p:nvSpPr>
        <p:spPr>
          <a:xfrm>
            <a:off x="1496784" y="4593719"/>
            <a:ext cx="7315200" cy="830997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folder?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3733800"/>
            <a:ext cx="2539683" cy="77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7505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2362200"/>
            <a:ext cx="9144000" cy="3036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indicates that the materials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are a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REMinder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are thus being repeated . . 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83C6527F-1964-4A22-D591-6E8D7E896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725" y="2219425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C1BA5425-8647-15E7-F5D2-50032CB5D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940314"/>
            <a:ext cx="2874460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inder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3823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28700" y="1493474"/>
            <a:ext cx="82296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Further instructions follow,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but if you want,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and your browser permits, 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clicking on the URL  that follows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in the next slide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will take you to your Canvas home . . .</a:t>
            </a:r>
          </a:p>
          <a:p>
            <a:pPr algn="ctr"/>
            <a:endParaRPr lang="en-US" b="1" dirty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  <a:p>
            <a:pPr algn="ctr"/>
            <a:endParaRPr lang="en-US" sz="2400" dirty="0">
              <a:solidFill>
                <a:srgbClr val="FFFFFF"/>
              </a:solidFill>
              <a:latin typeface="Times New Roman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42490548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28700" y="4353318"/>
            <a:ext cx="8229600" cy="8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Times New Roman"/>
              </a:rPr>
              <a:t>If your browser does not allow you to click on the above URL just enter it in your browser window . . .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6105" y="2837546"/>
            <a:ext cx="54168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CC00"/>
                </a:solidFill>
                <a:hlinkClick r:id="rId3"/>
              </a:rPr>
              <a:t>https://canvas.umn.edu</a:t>
            </a:r>
            <a:endParaRPr lang="en-US" sz="3600" b="1" dirty="0">
              <a:solidFill>
                <a:srgbClr val="FFCC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25070" y="5105400"/>
            <a:ext cx="8229600" cy="93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/>
              </a:rPr>
              <a:t>Continue on here for further instructions . . 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17368" y="3593068"/>
            <a:ext cx="47500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Times New Roman"/>
              </a:rPr>
              <a:t>(your browser may require that you double-click)</a:t>
            </a:r>
          </a:p>
        </p:txBody>
      </p:sp>
      <p:sp>
        <p:nvSpPr>
          <p:cNvPr id="11" name="Striped Right Arrow 10"/>
          <p:cNvSpPr/>
          <p:nvPr/>
        </p:nvSpPr>
        <p:spPr bwMode="auto">
          <a:xfrm rot="7252470">
            <a:off x="6482414" y="1535468"/>
            <a:ext cx="2148114" cy="60960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48688" y="5820230"/>
            <a:ext cx="5981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Times New Roman"/>
              </a:rPr>
              <a:t>There is another link at the end of this program</a:t>
            </a:r>
          </a:p>
        </p:txBody>
      </p:sp>
    </p:spTree>
    <p:extLst>
      <p:ext uri="{BB962C8B-B14F-4D97-AF65-F5344CB8AC3E}">
        <p14:creationId xmlns:p14="http://schemas.microsoft.com/office/powerpoint/2010/main" val="79539801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A16E93-1515-97F5-E005-A86D5382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75" y="292925"/>
            <a:ext cx="9144000" cy="62842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1E779D-A243-1621-6A5C-EF8CC17700A6}"/>
              </a:ext>
            </a:extLst>
          </p:cNvPr>
          <p:cNvSpPr/>
          <p:nvPr/>
        </p:nvSpPr>
        <p:spPr>
          <a:xfrm>
            <a:off x="1522661" y="838200"/>
            <a:ext cx="4078039" cy="1877437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 enter: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canvas.umn.edu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B57A2D32-15FE-FAFF-18FA-8693B4C3348D}"/>
              </a:ext>
            </a:extLst>
          </p:cNvPr>
          <p:cNvSpPr/>
          <p:nvPr/>
        </p:nvSpPr>
        <p:spPr bwMode="auto">
          <a:xfrm>
            <a:off x="2871850" y="335755"/>
            <a:ext cx="2286000" cy="347472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triped Right Arrow 13">
            <a:extLst>
              <a:ext uri="{FF2B5EF4-FFF2-40B4-BE49-F238E27FC236}">
                <a16:creationId xmlns:a16="http://schemas.microsoft.com/office/drawing/2014/main" id="{E6DCE1DA-4EF3-6897-475D-9737AEE3DE3F}"/>
              </a:ext>
            </a:extLst>
          </p:cNvPr>
          <p:cNvSpPr/>
          <p:nvPr/>
        </p:nvSpPr>
        <p:spPr bwMode="auto">
          <a:xfrm rot="12839499">
            <a:off x="5115151" y="944203"/>
            <a:ext cx="2145981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89825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8745ED-F67F-55B1-C118-57AE36BA2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722831"/>
            <a:ext cx="8686800" cy="5601769"/>
          </a:xfrm>
          <a:prstGeom prst="rect">
            <a:avLst/>
          </a:prstGeom>
          <a:ln w="15875">
            <a:solidFill>
              <a:srgbClr val="790019"/>
            </a:solidFill>
          </a:ln>
        </p:spPr>
      </p:pic>
      <p:sp>
        <p:nvSpPr>
          <p:cNvPr id="4" name="Freeform 11">
            <a:extLst>
              <a:ext uri="{FF2B5EF4-FFF2-40B4-BE49-F238E27FC236}">
                <a16:creationId xmlns:a16="http://schemas.microsoft.com/office/drawing/2014/main" id="{88CE3127-ADAD-F9CA-57CA-712553226EEC}"/>
              </a:ext>
            </a:extLst>
          </p:cNvPr>
          <p:cNvSpPr/>
          <p:nvPr/>
        </p:nvSpPr>
        <p:spPr bwMode="auto">
          <a:xfrm>
            <a:off x="2933700" y="762000"/>
            <a:ext cx="2514600" cy="347472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BB15D4-30AD-949A-6381-4A97DCDBE5D7}"/>
              </a:ext>
            </a:extLst>
          </p:cNvPr>
          <p:cNvSpPr/>
          <p:nvPr/>
        </p:nvSpPr>
        <p:spPr>
          <a:xfrm>
            <a:off x="419100" y="1703963"/>
            <a:ext cx="4078039" cy="1877437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or enter: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canvas.umn.edu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here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Striped Right Arrow 13">
            <a:extLst>
              <a:ext uri="{FF2B5EF4-FFF2-40B4-BE49-F238E27FC236}">
                <a16:creationId xmlns:a16="http://schemas.microsoft.com/office/drawing/2014/main" id="{E16C0E52-42AA-C232-EDB5-2397D16FF863}"/>
              </a:ext>
            </a:extLst>
          </p:cNvPr>
          <p:cNvSpPr/>
          <p:nvPr/>
        </p:nvSpPr>
        <p:spPr bwMode="auto">
          <a:xfrm rot="12839499">
            <a:off x="5317526" y="1441153"/>
            <a:ext cx="2145981" cy="670560"/>
          </a:xfrm>
          <a:prstGeom prst="stripedRightArrow">
            <a:avLst/>
          </a:prstGeom>
          <a:solidFill>
            <a:srgbClr val="FFCC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32389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228600"/>
            <a:ext cx="9144000" cy="64210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23061" y="1828800"/>
            <a:ext cx="4078039" cy="1877437"/>
          </a:xfrm>
          <a:prstGeom prst="rect">
            <a:avLst/>
          </a:prstGeom>
          <a:solidFill>
            <a:srgbClr val="FFC0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algn="ctr"/>
            <a:r>
              <a:rPr lang="en-US" sz="2800" dirty="0">
                <a:solidFill>
                  <a:srgbClr val="790019"/>
                </a:solidFill>
              </a:rPr>
              <a:t>or enter:</a:t>
            </a:r>
          </a:p>
          <a:p>
            <a:r>
              <a:rPr lang="en-US" sz="3600" b="1" dirty="0">
                <a:solidFill>
                  <a:srgbClr val="790019"/>
                </a:solidFill>
              </a:rPr>
              <a:t>canvas.umn.edu</a:t>
            </a:r>
          </a:p>
          <a:p>
            <a:pPr algn="ctr"/>
            <a:r>
              <a:rPr lang="en-US" sz="2800" dirty="0">
                <a:solidFill>
                  <a:srgbClr val="790019"/>
                </a:solidFill>
              </a:rPr>
              <a:t>here</a:t>
            </a:r>
            <a:endParaRPr lang="en-US" sz="2800" b="1" dirty="0">
              <a:solidFill>
                <a:srgbClr val="790019"/>
              </a:solidFill>
            </a:endParaRPr>
          </a:p>
        </p:txBody>
      </p:sp>
      <p:sp>
        <p:nvSpPr>
          <p:cNvPr id="7" name="Striped Right Arrow 6"/>
          <p:cNvSpPr/>
          <p:nvPr/>
        </p:nvSpPr>
        <p:spPr bwMode="auto">
          <a:xfrm rot="14252441">
            <a:off x="4202334" y="1322614"/>
            <a:ext cx="2145981" cy="670560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1" lang="en-US" sz="6600" i="1">
              <a:solidFill>
                <a:srgbClr val="FF0000"/>
              </a:solidFill>
            </a:endParaRPr>
          </a:p>
        </p:txBody>
      </p:sp>
      <p:sp>
        <p:nvSpPr>
          <p:cNvPr id="6" name="Freeform 5"/>
          <p:cNvSpPr/>
          <p:nvPr/>
        </p:nvSpPr>
        <p:spPr bwMode="auto">
          <a:xfrm>
            <a:off x="2327910" y="281863"/>
            <a:ext cx="4945380" cy="315884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54865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7C9EE7-8DC4-4746-6E32-8D8E7A2D5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75" y="238225"/>
            <a:ext cx="8426883" cy="6083613"/>
          </a:xfrm>
          <a:prstGeom prst="rect">
            <a:avLst/>
          </a:prstGeom>
          <a:ln w="12700">
            <a:solidFill>
              <a:srgbClr val="7A0019"/>
            </a:solidFill>
          </a:ln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4D208509-1A28-BACC-F26E-1151ADB7E150}"/>
              </a:ext>
            </a:extLst>
          </p:cNvPr>
          <p:cNvSpPr/>
          <p:nvPr/>
        </p:nvSpPr>
        <p:spPr bwMode="auto">
          <a:xfrm>
            <a:off x="4657197" y="3372050"/>
            <a:ext cx="1020007" cy="347472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Left Arrow 3">
            <a:extLst>
              <a:ext uri="{FF2B5EF4-FFF2-40B4-BE49-F238E27FC236}">
                <a16:creationId xmlns:a16="http://schemas.microsoft.com/office/drawing/2014/main" id="{F2B634CD-BF9B-CEEA-68E9-1C9053DC7027}"/>
              </a:ext>
            </a:extLst>
          </p:cNvPr>
          <p:cNvSpPr/>
          <p:nvPr/>
        </p:nvSpPr>
        <p:spPr bwMode="auto">
          <a:xfrm rot="20272326">
            <a:off x="5630178" y="2226306"/>
            <a:ext cx="3815473" cy="965087"/>
          </a:xfrm>
          <a:prstGeom prst="leftArrow">
            <a:avLst/>
          </a:prstGeom>
          <a:solidFill>
            <a:srgbClr val="FFC000"/>
          </a:solidFill>
          <a:ln w="762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or click links like this</a:t>
            </a:r>
          </a:p>
        </p:txBody>
      </p:sp>
    </p:spTree>
    <p:extLst>
      <p:ext uri="{BB962C8B-B14F-4D97-AF65-F5344CB8AC3E}">
        <p14:creationId xmlns:p14="http://schemas.microsoft.com/office/powerpoint/2010/main" val="415862970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25070" y="2667000"/>
            <a:ext cx="822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You may also access your Canvas folder from any of the many </a:t>
            </a:r>
          </a:p>
          <a:p>
            <a:pPr algn="ctr"/>
            <a:r>
              <a:rPr lang="en-US" sz="6000" b="1" i="1" dirty="0">
                <a:solidFill>
                  <a:srgbClr val="FFFFFF"/>
                </a:solidFill>
                <a:latin typeface="Times New Roman"/>
              </a:rPr>
              <a:t>course index and content 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Times New Roman"/>
              </a:rPr>
              <a:t>web pages  . . .</a:t>
            </a:r>
          </a:p>
        </p:txBody>
      </p:sp>
    </p:spTree>
    <p:extLst>
      <p:ext uri="{BB962C8B-B14F-4D97-AF65-F5344CB8AC3E}">
        <p14:creationId xmlns:p14="http://schemas.microsoft.com/office/powerpoint/2010/main" val="84731264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314980"/>
            <a:ext cx="7162800" cy="6466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858752"/>
            <a:ext cx="2895600" cy="360448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 bwMode="auto">
          <a:xfrm rot="21269024">
            <a:off x="5766998" y="51188"/>
            <a:ext cx="2692970" cy="884411"/>
          </a:xfrm>
          <a:prstGeom prst="lef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780019"/>
                </a:solidFill>
                <a:effectLst/>
                <a:latin typeface="Arial" charset="0"/>
              </a:rPr>
              <a:t>    Click Here</a:t>
            </a:r>
          </a:p>
        </p:txBody>
      </p:sp>
      <p:sp>
        <p:nvSpPr>
          <p:cNvPr id="5" name="Freeform 4"/>
          <p:cNvSpPr/>
          <p:nvPr/>
        </p:nvSpPr>
        <p:spPr bwMode="auto">
          <a:xfrm>
            <a:off x="4628018" y="509421"/>
            <a:ext cx="1020007" cy="347472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57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57424"/>
            <a:ext cx="9144000" cy="6909006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 bwMode="auto">
          <a:xfrm>
            <a:off x="4590318" y="2303509"/>
            <a:ext cx="1020007" cy="420441"/>
          </a:xfrm>
          <a:custGeom>
            <a:avLst/>
            <a:gdLst>
              <a:gd name="connsiteX0" fmla="*/ 1115568 w 1354064"/>
              <a:gd name="connsiteY0" fmla="*/ 996696 h 1033272"/>
              <a:gd name="connsiteX1" fmla="*/ 1069848 w 1354064"/>
              <a:gd name="connsiteY1" fmla="*/ 1005840 h 1033272"/>
              <a:gd name="connsiteX2" fmla="*/ 996696 w 1354064"/>
              <a:gd name="connsiteY2" fmla="*/ 1014984 h 1033272"/>
              <a:gd name="connsiteX3" fmla="*/ 941832 w 1354064"/>
              <a:gd name="connsiteY3" fmla="*/ 1024128 h 1033272"/>
              <a:gd name="connsiteX4" fmla="*/ 576072 w 1354064"/>
              <a:gd name="connsiteY4" fmla="*/ 1014984 h 1033272"/>
              <a:gd name="connsiteX5" fmla="*/ 411480 w 1354064"/>
              <a:gd name="connsiteY5" fmla="*/ 1005840 h 1033272"/>
              <a:gd name="connsiteX6" fmla="*/ 265176 w 1354064"/>
              <a:gd name="connsiteY6" fmla="*/ 1014984 h 1033272"/>
              <a:gd name="connsiteX7" fmla="*/ 219456 w 1354064"/>
              <a:gd name="connsiteY7" fmla="*/ 1024128 h 1033272"/>
              <a:gd name="connsiteX8" fmla="*/ 73152 w 1354064"/>
              <a:gd name="connsiteY8" fmla="*/ 1005840 h 1033272"/>
              <a:gd name="connsiteX9" fmla="*/ 9144 w 1354064"/>
              <a:gd name="connsiteY9" fmla="*/ 941832 h 1033272"/>
              <a:gd name="connsiteX10" fmla="*/ 0 w 1354064"/>
              <a:gd name="connsiteY10" fmla="*/ 905256 h 1033272"/>
              <a:gd name="connsiteX11" fmla="*/ 9144 w 1354064"/>
              <a:gd name="connsiteY11" fmla="*/ 173736 h 1033272"/>
              <a:gd name="connsiteX12" fmla="*/ 27432 w 1354064"/>
              <a:gd name="connsiteY12" fmla="*/ 109728 h 1033272"/>
              <a:gd name="connsiteX13" fmla="*/ 54864 w 1354064"/>
              <a:gd name="connsiteY13" fmla="*/ 91440 h 1033272"/>
              <a:gd name="connsiteX14" fmla="*/ 73152 w 1354064"/>
              <a:gd name="connsiteY14" fmla="*/ 64008 h 1033272"/>
              <a:gd name="connsiteX15" fmla="*/ 210312 w 1354064"/>
              <a:gd name="connsiteY15" fmla="*/ 18288 h 1033272"/>
              <a:gd name="connsiteX16" fmla="*/ 411480 w 1354064"/>
              <a:gd name="connsiteY16" fmla="*/ 9144 h 1033272"/>
              <a:gd name="connsiteX17" fmla="*/ 530352 w 1354064"/>
              <a:gd name="connsiteY17" fmla="*/ 0 h 1033272"/>
              <a:gd name="connsiteX18" fmla="*/ 850392 w 1354064"/>
              <a:gd name="connsiteY18" fmla="*/ 18288 h 1033272"/>
              <a:gd name="connsiteX19" fmla="*/ 886968 w 1354064"/>
              <a:gd name="connsiteY19" fmla="*/ 27432 h 1033272"/>
              <a:gd name="connsiteX20" fmla="*/ 1143000 w 1354064"/>
              <a:gd name="connsiteY20" fmla="*/ 36576 h 1033272"/>
              <a:gd name="connsiteX21" fmla="*/ 1261872 w 1354064"/>
              <a:gd name="connsiteY21" fmla="*/ 64008 h 1033272"/>
              <a:gd name="connsiteX22" fmla="*/ 1289304 w 1354064"/>
              <a:gd name="connsiteY22" fmla="*/ 73152 h 1033272"/>
              <a:gd name="connsiteX23" fmla="*/ 1316736 w 1354064"/>
              <a:gd name="connsiteY23" fmla="*/ 91440 h 1033272"/>
              <a:gd name="connsiteX24" fmla="*/ 1325880 w 1354064"/>
              <a:gd name="connsiteY24" fmla="*/ 393192 h 1033272"/>
              <a:gd name="connsiteX25" fmla="*/ 1335024 w 1354064"/>
              <a:gd name="connsiteY25" fmla="*/ 484632 h 1033272"/>
              <a:gd name="connsiteX26" fmla="*/ 1353312 w 1354064"/>
              <a:gd name="connsiteY26" fmla="*/ 539496 h 1033272"/>
              <a:gd name="connsiteX27" fmla="*/ 1335024 w 1354064"/>
              <a:gd name="connsiteY27" fmla="*/ 905256 h 1033272"/>
              <a:gd name="connsiteX28" fmla="*/ 1325880 w 1354064"/>
              <a:gd name="connsiteY28" fmla="*/ 932688 h 1033272"/>
              <a:gd name="connsiteX29" fmla="*/ 1316736 w 1354064"/>
              <a:gd name="connsiteY29" fmla="*/ 987552 h 1033272"/>
              <a:gd name="connsiteX30" fmla="*/ 1252728 w 1354064"/>
              <a:gd name="connsiteY30" fmla="*/ 1024128 h 1033272"/>
              <a:gd name="connsiteX31" fmla="*/ 1225296 w 1354064"/>
              <a:gd name="connsiteY31" fmla="*/ 1033272 h 1033272"/>
              <a:gd name="connsiteX32" fmla="*/ 1152144 w 1354064"/>
              <a:gd name="connsiteY32" fmla="*/ 1014984 h 1033272"/>
              <a:gd name="connsiteX33" fmla="*/ 1097280 w 1354064"/>
              <a:gd name="connsiteY33" fmla="*/ 987552 h 1033272"/>
              <a:gd name="connsiteX34" fmla="*/ 1051560 w 1354064"/>
              <a:gd name="connsiteY34" fmla="*/ 987552 h 103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54064" h="1033272">
                <a:moveTo>
                  <a:pt x="1115568" y="996696"/>
                </a:moveTo>
                <a:cubicBezTo>
                  <a:pt x="1100328" y="999744"/>
                  <a:pt x="1085209" y="1003477"/>
                  <a:pt x="1069848" y="1005840"/>
                </a:cubicBezTo>
                <a:cubicBezTo>
                  <a:pt x="1045560" y="1009577"/>
                  <a:pt x="1021023" y="1011509"/>
                  <a:pt x="996696" y="1014984"/>
                </a:cubicBezTo>
                <a:cubicBezTo>
                  <a:pt x="978342" y="1017606"/>
                  <a:pt x="960120" y="1021080"/>
                  <a:pt x="941832" y="1024128"/>
                </a:cubicBezTo>
                <a:lnTo>
                  <a:pt x="576072" y="1014984"/>
                </a:lnTo>
                <a:cubicBezTo>
                  <a:pt x="521156" y="1013090"/>
                  <a:pt x="466429" y="1005840"/>
                  <a:pt x="411480" y="1005840"/>
                </a:cubicBezTo>
                <a:cubicBezTo>
                  <a:pt x="362617" y="1005840"/>
                  <a:pt x="313944" y="1011936"/>
                  <a:pt x="265176" y="1014984"/>
                </a:cubicBezTo>
                <a:cubicBezTo>
                  <a:pt x="249936" y="1018032"/>
                  <a:pt x="234998" y="1024128"/>
                  <a:pt x="219456" y="1024128"/>
                </a:cubicBezTo>
                <a:cubicBezTo>
                  <a:pt x="156149" y="1024128"/>
                  <a:pt x="127530" y="1016716"/>
                  <a:pt x="73152" y="1005840"/>
                </a:cubicBezTo>
                <a:cubicBezTo>
                  <a:pt x="16745" y="968235"/>
                  <a:pt x="22398" y="988222"/>
                  <a:pt x="9144" y="941832"/>
                </a:cubicBezTo>
                <a:cubicBezTo>
                  <a:pt x="5692" y="929748"/>
                  <a:pt x="3048" y="917448"/>
                  <a:pt x="0" y="905256"/>
                </a:cubicBezTo>
                <a:cubicBezTo>
                  <a:pt x="3048" y="661416"/>
                  <a:pt x="3339" y="417526"/>
                  <a:pt x="9144" y="173736"/>
                </a:cubicBezTo>
                <a:cubicBezTo>
                  <a:pt x="9184" y="172043"/>
                  <a:pt x="23089" y="115157"/>
                  <a:pt x="27432" y="109728"/>
                </a:cubicBezTo>
                <a:cubicBezTo>
                  <a:pt x="34297" y="101146"/>
                  <a:pt x="45720" y="97536"/>
                  <a:pt x="54864" y="91440"/>
                </a:cubicBezTo>
                <a:cubicBezTo>
                  <a:pt x="60960" y="82296"/>
                  <a:pt x="64881" y="71245"/>
                  <a:pt x="73152" y="64008"/>
                </a:cubicBezTo>
                <a:cubicBezTo>
                  <a:pt x="126208" y="17584"/>
                  <a:pt x="137281" y="23000"/>
                  <a:pt x="210312" y="18288"/>
                </a:cubicBezTo>
                <a:cubicBezTo>
                  <a:pt x="277298" y="13966"/>
                  <a:pt x="344464" y="12973"/>
                  <a:pt x="411480" y="9144"/>
                </a:cubicBezTo>
                <a:cubicBezTo>
                  <a:pt x="451156" y="6877"/>
                  <a:pt x="490728" y="3048"/>
                  <a:pt x="530352" y="0"/>
                </a:cubicBezTo>
                <a:cubicBezTo>
                  <a:pt x="601778" y="3105"/>
                  <a:pt x="762560" y="7309"/>
                  <a:pt x="850392" y="18288"/>
                </a:cubicBezTo>
                <a:cubicBezTo>
                  <a:pt x="862862" y="19847"/>
                  <a:pt x="874425" y="26648"/>
                  <a:pt x="886968" y="27432"/>
                </a:cubicBezTo>
                <a:cubicBezTo>
                  <a:pt x="972200" y="32759"/>
                  <a:pt x="1057656" y="33528"/>
                  <a:pt x="1143000" y="36576"/>
                </a:cubicBezTo>
                <a:cubicBezTo>
                  <a:pt x="1226091" y="48446"/>
                  <a:pt x="1186561" y="38904"/>
                  <a:pt x="1261872" y="64008"/>
                </a:cubicBezTo>
                <a:cubicBezTo>
                  <a:pt x="1271016" y="67056"/>
                  <a:pt x="1281284" y="67805"/>
                  <a:pt x="1289304" y="73152"/>
                </a:cubicBezTo>
                <a:lnTo>
                  <a:pt x="1316736" y="91440"/>
                </a:lnTo>
                <a:cubicBezTo>
                  <a:pt x="1319784" y="192024"/>
                  <a:pt x="1321205" y="292671"/>
                  <a:pt x="1325880" y="393192"/>
                </a:cubicBezTo>
                <a:cubicBezTo>
                  <a:pt x="1327303" y="423791"/>
                  <a:pt x="1329379" y="454525"/>
                  <a:pt x="1335024" y="484632"/>
                </a:cubicBezTo>
                <a:cubicBezTo>
                  <a:pt x="1338577" y="503579"/>
                  <a:pt x="1353312" y="539496"/>
                  <a:pt x="1353312" y="539496"/>
                </a:cubicBezTo>
                <a:cubicBezTo>
                  <a:pt x="1350386" y="641909"/>
                  <a:pt x="1364128" y="788840"/>
                  <a:pt x="1335024" y="905256"/>
                </a:cubicBezTo>
                <a:cubicBezTo>
                  <a:pt x="1332686" y="914607"/>
                  <a:pt x="1327971" y="923279"/>
                  <a:pt x="1325880" y="932688"/>
                </a:cubicBezTo>
                <a:cubicBezTo>
                  <a:pt x="1321858" y="950787"/>
                  <a:pt x="1324266" y="970610"/>
                  <a:pt x="1316736" y="987552"/>
                </a:cubicBezTo>
                <a:cubicBezTo>
                  <a:pt x="1302610" y="1019335"/>
                  <a:pt x="1280282" y="1016255"/>
                  <a:pt x="1252728" y="1024128"/>
                </a:cubicBezTo>
                <a:cubicBezTo>
                  <a:pt x="1243460" y="1026776"/>
                  <a:pt x="1234440" y="1030224"/>
                  <a:pt x="1225296" y="1033272"/>
                </a:cubicBezTo>
                <a:cubicBezTo>
                  <a:pt x="1207906" y="1029794"/>
                  <a:pt x="1170889" y="1024357"/>
                  <a:pt x="1152144" y="1014984"/>
                </a:cubicBezTo>
                <a:cubicBezTo>
                  <a:pt x="1124916" y="1001370"/>
                  <a:pt x="1127925" y="991383"/>
                  <a:pt x="1097280" y="987552"/>
                </a:cubicBezTo>
                <a:cubicBezTo>
                  <a:pt x="1082158" y="985662"/>
                  <a:pt x="1066800" y="987552"/>
                  <a:pt x="1051560" y="987552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Left Arrow 6">
            <a:extLst>
              <a:ext uri="{FF2B5EF4-FFF2-40B4-BE49-F238E27FC236}">
                <a16:creationId xmlns:a16="http://schemas.microsoft.com/office/drawing/2014/main" id="{720DEDE1-15EB-95C6-031D-F336F5D27E68}"/>
              </a:ext>
            </a:extLst>
          </p:cNvPr>
          <p:cNvSpPr/>
          <p:nvPr/>
        </p:nvSpPr>
        <p:spPr bwMode="auto">
          <a:xfrm rot="21269024">
            <a:off x="5766998" y="1871101"/>
            <a:ext cx="2692970" cy="884411"/>
          </a:xfrm>
          <a:prstGeom prst="leftArrow">
            <a:avLst/>
          </a:prstGeom>
          <a:solidFill>
            <a:srgbClr val="FFC000"/>
          </a:solidFill>
          <a:ln w="762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780019"/>
                </a:solidFill>
                <a:effectLst/>
                <a:latin typeface="Arial" charset="0"/>
              </a:rPr>
              <a:t>    Click Here</a:t>
            </a:r>
          </a:p>
        </p:txBody>
      </p:sp>
    </p:spTree>
    <p:extLst>
      <p:ext uri="{BB962C8B-B14F-4D97-AF65-F5344CB8AC3E}">
        <p14:creationId xmlns:p14="http://schemas.microsoft.com/office/powerpoint/2010/main" val="289757128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1044" y="2133600"/>
            <a:ext cx="9583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log-in page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then present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UM Canvas Sign-in prompt . . .</a:t>
            </a:r>
          </a:p>
        </p:txBody>
      </p:sp>
    </p:spTree>
    <p:extLst>
      <p:ext uri="{BB962C8B-B14F-4D97-AF65-F5344CB8AC3E}">
        <p14:creationId xmlns:p14="http://schemas.microsoft.com/office/powerpoint/2010/main" val="351248056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44AB9C-33A3-746D-D039-00B5DC665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6" y="8878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F9E803F-EB1C-7D47-7D7C-B41A63D1D90B}"/>
              </a:ext>
            </a:extLst>
          </p:cNvPr>
          <p:cNvSpPr/>
          <p:nvPr/>
        </p:nvSpPr>
        <p:spPr>
          <a:xfrm>
            <a:off x="1485900" y="3581400"/>
            <a:ext cx="7315200" cy="1569660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Welcome to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Anthropology of Food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9099142F-07EF-ECC5-B94C-D5F957BAC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069" y="530045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kumimoji="1" lang="en-US" sz="1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University of Minnesota Duluth</a:t>
            </a:r>
            <a:endParaRPr kumimoji="1" lang="en-US" sz="2800" dirty="0">
              <a:solidFill>
                <a:srgbClr val="FFFFFF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9D6E02A3-394E-D44B-DFF4-71E6B945E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5679888"/>
            <a:ext cx="1644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kumimoji="1" lang="en-US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Tim Roufs</a:t>
            </a:r>
          </a:p>
          <a:p>
            <a:pPr algn="ctr" eaLnBrk="0" hangingPunct="0"/>
            <a:r>
              <a:rPr lang="en-US" sz="1200" b="1" dirty="0">
                <a:solidFill>
                  <a:schemeClr val="bg1"/>
                </a:solidFill>
              </a:rPr>
              <a:t>© 2010-2024</a:t>
            </a:r>
            <a:endParaRPr kumimoji="1"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44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 in using your “x.500” information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(that’s the log-in information you use for your e-mail)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00200"/>
            <a:ext cx="9144000" cy="42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4184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57300" y="3976914"/>
            <a:ext cx="7772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 in using your “x.500” information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(that’s the log-in information you use for your e-mail)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00200"/>
            <a:ext cx="9144000" cy="4256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5800" y="5029200"/>
            <a:ext cx="7429500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 in using your “x.500” information . . .</a:t>
            </a:r>
          </a:p>
        </p:txBody>
      </p:sp>
    </p:spTree>
    <p:extLst>
      <p:ext uri="{BB962C8B-B14F-4D97-AF65-F5344CB8AC3E}">
        <p14:creationId xmlns:p14="http://schemas.microsoft.com/office/powerpoint/2010/main" val="19313097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1044" y="2133600"/>
            <a:ext cx="9583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Sign In will then bring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 to the “Duo Push” screen . . .</a:t>
            </a:r>
          </a:p>
        </p:txBody>
      </p:sp>
    </p:spTree>
    <p:extLst>
      <p:ext uri="{BB962C8B-B14F-4D97-AF65-F5344CB8AC3E}">
        <p14:creationId xmlns:p14="http://schemas.microsoft.com/office/powerpoint/2010/main" val="335504191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04800"/>
            <a:ext cx="9601200" cy="629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132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1044" y="2133600"/>
            <a:ext cx="9583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the “Duo Push” will send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  Login Request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(generally) to your phone . . .</a:t>
            </a:r>
          </a:p>
        </p:txBody>
      </p:sp>
    </p:spTree>
    <p:extLst>
      <p:ext uri="{BB962C8B-B14F-4D97-AF65-F5344CB8AC3E}">
        <p14:creationId xmlns:p14="http://schemas.microsoft.com/office/powerpoint/2010/main" val="84570733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8A95E8-A6B7-53F3-FD63-5E33668F7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457200"/>
            <a:ext cx="3429000" cy="6096000"/>
          </a:xfrm>
          <a:prstGeom prst="rect">
            <a:avLst/>
          </a:prstGeom>
        </p:spPr>
      </p:pic>
      <p:pic>
        <p:nvPicPr>
          <p:cNvPr id="3" name="Picture 2" descr="A picture containing text, person, spectacles&#10;&#10;Description automatically generated">
            <a:extLst>
              <a:ext uri="{FF2B5EF4-FFF2-40B4-BE49-F238E27FC236}">
                <a16:creationId xmlns:a16="http://schemas.microsoft.com/office/drawing/2014/main" id="{DF76CAF9-5016-8A76-63CE-78BFBBA73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000"/>
            <a:ext cx="3429000" cy="6096000"/>
          </a:xfrm>
          <a:prstGeom prst="rect">
            <a:avLst/>
          </a:prstGeom>
        </p:spPr>
      </p:pic>
      <p:pic>
        <p:nvPicPr>
          <p:cNvPr id="5" name="Picture 4" descr="A picture containing text, person, spectacles&#10;&#10;Description automatically generated">
            <a:extLst>
              <a:ext uri="{FF2B5EF4-FFF2-40B4-BE49-F238E27FC236}">
                <a16:creationId xmlns:a16="http://schemas.microsoft.com/office/drawing/2014/main" id="{52A1F6BD-75FE-8B36-6D17-467810DFF5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000"/>
            <a:ext cx="3429000" cy="6096000"/>
          </a:xfrm>
          <a:prstGeom prst="rect">
            <a:avLst/>
          </a:prstGeom>
        </p:spPr>
      </p:pic>
      <p:sp>
        <p:nvSpPr>
          <p:cNvPr id="8" name="Right Arrow 4">
            <a:extLst>
              <a:ext uri="{FF2B5EF4-FFF2-40B4-BE49-F238E27FC236}">
                <a16:creationId xmlns:a16="http://schemas.microsoft.com/office/drawing/2014/main" id="{724709AF-3BEC-0508-F3F0-3CC7F9F643C5}"/>
              </a:ext>
            </a:extLst>
          </p:cNvPr>
          <p:cNvSpPr/>
          <p:nvPr/>
        </p:nvSpPr>
        <p:spPr bwMode="auto">
          <a:xfrm rot="1945128">
            <a:off x="22906" y="2308090"/>
            <a:ext cx="4254145" cy="1045876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Duo Login Request Alert</a:t>
            </a:r>
            <a:endParaRPr kumimoji="1" lang="en-US" sz="1600" b="1" i="0" u="none" strike="noStrike" kern="1200" cap="none" spc="0" normalizeH="0" baseline="0" noProof="0" dirty="0">
              <a:ln>
                <a:noFill/>
              </a:ln>
              <a:solidFill>
                <a:srgbClr val="78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6574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61044" y="2133600"/>
            <a:ext cx="958305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Approve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Login Request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“Bob’s your uncle”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hlinkClick r:id="rId2"/>
              </a:rPr>
              <a:t>1887 Lord Salisbury?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61654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70269F-5BE8-E764-BC62-370823F50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217" y="533400"/>
            <a:ext cx="3436083" cy="6099048"/>
          </a:xfrm>
          <a:prstGeom prst="rect">
            <a:avLst/>
          </a:prstGeom>
        </p:spPr>
      </p:pic>
      <p:sp>
        <p:nvSpPr>
          <p:cNvPr id="5" name="Left Arrow 2">
            <a:extLst>
              <a:ext uri="{FF2B5EF4-FFF2-40B4-BE49-F238E27FC236}">
                <a16:creationId xmlns:a16="http://schemas.microsoft.com/office/drawing/2014/main" id="{548E345B-B619-AD33-1FEF-98117403C14B}"/>
              </a:ext>
            </a:extLst>
          </p:cNvPr>
          <p:cNvSpPr/>
          <p:nvPr/>
        </p:nvSpPr>
        <p:spPr bwMode="auto">
          <a:xfrm rot="18932774">
            <a:off x="5653125" y="2482024"/>
            <a:ext cx="4951986" cy="1115123"/>
          </a:xfrm>
          <a:prstGeom prst="lef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780019"/>
                </a:solidFill>
                <a:effectLst/>
                <a:latin typeface="Arial" charset="0"/>
              </a:rPr>
              <a:t> 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780019"/>
                </a:solidFill>
                <a:effectLst/>
                <a:latin typeface="Arial" charset="0"/>
              </a:rPr>
              <a:t> 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verify here in your UM e-mail</a:t>
            </a:r>
          </a:p>
        </p:txBody>
      </p:sp>
    </p:spTree>
    <p:extLst>
      <p:ext uri="{BB962C8B-B14F-4D97-AF65-F5344CB8AC3E}">
        <p14:creationId xmlns:p14="http://schemas.microsoft.com/office/powerpoint/2010/main" val="3632945519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73455" y="2651520"/>
            <a:ext cx="6799045" cy="298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“Dashboard”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laptop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https://canvas.umn.edu/</a:t>
            </a:r>
          </a:p>
        </p:txBody>
      </p:sp>
    </p:spTree>
    <p:extLst>
      <p:ext uri="{BB962C8B-B14F-4D97-AF65-F5344CB8AC3E}">
        <p14:creationId xmlns:p14="http://schemas.microsoft.com/office/powerpoint/2010/main" val="314805899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51B67F-4CBC-A663-E599-561B7AC5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990600"/>
            <a:ext cx="9144000" cy="4876800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0276248C-B28B-0CA0-8F64-13731502ECA5}"/>
              </a:ext>
            </a:extLst>
          </p:cNvPr>
          <p:cNvSpPr/>
          <p:nvPr/>
        </p:nvSpPr>
        <p:spPr>
          <a:xfrm rot="9191013">
            <a:off x="1171625" y="3646276"/>
            <a:ext cx="1309862" cy="2634954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8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Dashboard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B7AA0257-220E-22C1-764D-161904189DB0}"/>
              </a:ext>
            </a:extLst>
          </p:cNvPr>
          <p:cNvSpPr/>
          <p:nvPr/>
        </p:nvSpPr>
        <p:spPr>
          <a:xfrm rot="4879225">
            <a:off x="5932107" y="2474973"/>
            <a:ext cx="1309862" cy="4108052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8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Select ANTH 3888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C36DA1-B74B-4332-F314-B72A4FFC9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60960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Your laptop Canvas “Dashboard” will look something like this . . .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DD6C1F97-3AA3-2957-25D9-C87100A0E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528" y="19381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297605663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Text Box 7"/>
          <p:cNvSpPr txBox="1">
            <a:spLocks noChangeArrowheads="1"/>
          </p:cNvSpPr>
          <p:nvPr/>
        </p:nvSpPr>
        <p:spPr bwMode="auto">
          <a:xfrm>
            <a:off x="6995029" y="2587103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44AB9C-33A3-746D-D039-00B5DC665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6" y="8878"/>
            <a:ext cx="9144000" cy="6858000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795A0C97-F97C-C524-3437-883E556516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0" y="5200491"/>
            <a:ext cx="7696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kumimoji="1" lang="en-US" sz="3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This will be a great course . . . </a:t>
            </a:r>
          </a:p>
          <a:p>
            <a:pPr algn="ctr"/>
            <a:r>
              <a:rPr kumimoji="1" lang="en-US" sz="3600" b="1" i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you will see</a:t>
            </a:r>
            <a:endParaRPr lang="en-US" sz="3600" b="1" dirty="0"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62006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773455" y="2651520"/>
            <a:ext cx="6799045" cy="2987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“Dashboard”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phone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something like the following . . .</a:t>
            </a:r>
          </a:p>
        </p:txBody>
      </p:sp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https://canvas.umn.edu/</a:t>
            </a:r>
          </a:p>
        </p:txBody>
      </p:sp>
    </p:spTree>
    <p:extLst>
      <p:ext uri="{BB962C8B-B14F-4D97-AF65-F5344CB8AC3E}">
        <p14:creationId xmlns:p14="http://schemas.microsoft.com/office/powerpoint/2010/main" val="223973634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200" b="1" dirty="0"/>
              <a:t>Your Canvas </a:t>
            </a:r>
            <a:r>
              <a:rPr lang="en-US" sz="3200" b="1" dirty="0">
                <a:solidFill>
                  <a:srgbClr val="FF0000"/>
                </a:solidFill>
              </a:rPr>
              <a:t>phone</a:t>
            </a:r>
            <a:r>
              <a:rPr lang="en-US" sz="3200" b="1" dirty="0"/>
              <a:t> app </a:t>
            </a:r>
          </a:p>
          <a:p>
            <a:pPr algn="ctr"/>
            <a:r>
              <a:rPr lang="en-US" sz="3200" b="1" i="1" dirty="0"/>
              <a:t>Dashboard</a:t>
            </a:r>
            <a:r>
              <a:rPr lang="en-US" sz="3200" b="1" dirty="0"/>
              <a:t> screen  </a:t>
            </a:r>
          </a:p>
          <a:p>
            <a:pPr algn="ctr"/>
            <a:r>
              <a:rPr lang="en-US" sz="3200" b="1" dirty="0"/>
              <a:t>will look </a:t>
            </a:r>
          </a:p>
          <a:p>
            <a:pPr algn="ctr"/>
            <a:r>
              <a:rPr lang="en-US" sz="3200" b="1" dirty="0"/>
              <a:t>something like this . . .</a:t>
            </a:r>
          </a:p>
        </p:txBody>
      </p:sp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2" descr="https://mail.google.com/mail/u/0?ui=2&amp;ik=6d88b1beae&amp;attid=0.1.1&amp;permmsgid=msg-f:1622761382519421744&amp;th=168534e1304abb30&amp;view=fimg&amp;sz=s0-l75-ft&amp;attbid=ANGjdJ9WqMxLcG_sdmlRbZlLl1SW2fyezBS2nHFl2dO_ddsTheT0SEWTIjAfTJsypNv-hYSBHGRqaxlf6b0finHyeHPWiLey-NeKrJGPp1egaABWeRIKlm97esnLt3s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utoShape 2" descr="https://mail.google.com/mail/u/0?ui=2&amp;ik=6d88b1beae&amp;attid=0.1.1&amp;permmsgid=msg-f:1622780942988163573&amp;th=168546ab771539f5&amp;view=fimg&amp;sz=s0-l75-ft&amp;attbid=ANGjdJ9PhSNaPXp0frIiQJW_TKfEv8bT4REf3Xpp14uwxWGxGRgEjx_sEET3wVF9u0ryCL0lta6C_LtzRniUaR5oXoFP9wODiBv56b-HIt853J8cjrRoJnR2jFP7PBw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1" lang="en-US" sz="4800" i="1">
              <a:solidFill>
                <a:srgbClr val="FF0000"/>
              </a:solidFill>
            </a:endParaRPr>
          </a:p>
        </p:txBody>
      </p:sp>
      <p:pic>
        <p:nvPicPr>
          <p:cNvPr id="6" name="Picture 5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5E3362A2-EE86-6C1D-513A-D07191A82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609600"/>
            <a:ext cx="3200400" cy="5680710"/>
          </a:xfrm>
          <a:prstGeom prst="rect">
            <a:avLst/>
          </a:prstGeom>
          <a:ln w="15875">
            <a:solidFill>
              <a:srgbClr val="790019"/>
            </a:solidFill>
          </a:ln>
        </p:spPr>
      </p:pic>
    </p:spTree>
    <p:extLst>
      <p:ext uri="{BB962C8B-B14F-4D97-AF65-F5344CB8AC3E}">
        <p14:creationId xmlns:p14="http://schemas.microsoft.com/office/powerpoint/2010/main" val="299305616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AutoShape 2" descr="https://mail.google.com/mail/u/0?ui=2&amp;ik=6d88b1beae&amp;attid=0.1.1&amp;permmsgid=msg-f:1622761382519421744&amp;th=168534e1304abb30&amp;view=fimg&amp;sz=s0-l75-ft&amp;attbid=ANGjdJ9WqMxLcG_sdmlRbZlLl1SW2fyezBS2nHFl2dO_ddsTheT0SEWTIjAfTJsypNv-hYSBHGRqaxlf6b0finHyeHPWiLey-NeKrJGPp1egaABWeRIKlm97esnLt3s&amp;disp=emb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AutoShape 2" descr="https://mail.google.com/mail/u/0?ui=2&amp;ik=6d88b1beae&amp;attid=0.1.1&amp;permmsgid=msg-f:1622780942988163573&amp;th=168546ab771539f5&amp;view=fimg&amp;sz=s0-l75-ft&amp;attbid=ANGjdJ9PhSNaPXp0frIiQJW_TKfEv8bT4REf3Xpp14uwxWGxGRgEjx_sEET3wVF9u0ryCL0lta6C_LtzRniUaR5oXoFP9wODiBv56b-HIt853J8cjrRoJnR2jFP7PBw&amp;disp=emb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kumimoji="1" lang="en-US" sz="4800" i="1">
              <a:solidFill>
                <a:srgbClr val="FF0000"/>
              </a:solidFill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kumimoji="0" lang="en-US" sz="3200" b="1" i="0" dirty="0">
                <a:solidFill>
                  <a:schemeClr val="tx1"/>
                </a:solidFill>
              </a:rPr>
              <a:t>click on </a:t>
            </a:r>
            <a:br>
              <a:rPr kumimoji="0" lang="en-US" sz="3200" b="1" i="0" dirty="0">
                <a:solidFill>
                  <a:schemeClr val="tx1"/>
                </a:solidFill>
              </a:rPr>
            </a:br>
            <a:r>
              <a:rPr kumimoji="0" lang="en-US" sz="4400" b="1" i="0" dirty="0">
                <a:solidFill>
                  <a:schemeClr val="tx1"/>
                </a:solidFill>
              </a:rPr>
              <a:t>ANTH 3888</a:t>
            </a:r>
          </a:p>
        </p:txBody>
      </p:sp>
      <p:pic>
        <p:nvPicPr>
          <p:cNvPr id="6" name="Picture 5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8FC4C140-6B52-5A0C-4824-CC0322542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0" y="609600"/>
            <a:ext cx="3200400" cy="5680710"/>
          </a:xfrm>
          <a:prstGeom prst="rect">
            <a:avLst/>
          </a:prstGeom>
          <a:ln w="15875">
            <a:solidFill>
              <a:srgbClr val="790019"/>
            </a:solidFill>
          </a:ln>
        </p:spPr>
      </p:pic>
      <p:sp>
        <p:nvSpPr>
          <p:cNvPr id="9" name="Striped Right Arrow 7">
            <a:extLst>
              <a:ext uri="{FF2B5EF4-FFF2-40B4-BE49-F238E27FC236}">
                <a16:creationId xmlns:a16="http://schemas.microsoft.com/office/drawing/2014/main" id="{1A27CE34-1E32-7401-D1F2-F64DCCA48A7C}"/>
              </a:ext>
            </a:extLst>
          </p:cNvPr>
          <p:cNvSpPr/>
          <p:nvPr/>
        </p:nvSpPr>
        <p:spPr bwMode="auto">
          <a:xfrm rot="18893610">
            <a:off x="3392899" y="3966453"/>
            <a:ext cx="3145054" cy="811378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kumimoji="0" lang="en-US" sz="6600" i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1705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200" b="1" dirty="0"/>
              <a:t>Your Canvas </a:t>
            </a:r>
            <a:r>
              <a:rPr lang="en-US" sz="3200" b="1" dirty="0">
                <a:solidFill>
                  <a:srgbClr val="FF0000"/>
                </a:solidFill>
              </a:rPr>
              <a:t>phone</a:t>
            </a:r>
            <a:r>
              <a:rPr lang="en-US" sz="3200" b="1" dirty="0"/>
              <a:t> app </a:t>
            </a:r>
          </a:p>
          <a:p>
            <a:pPr algn="ctr"/>
            <a:r>
              <a:rPr lang="en-US" sz="3200" b="1" dirty="0"/>
              <a:t>“Home” screen</a:t>
            </a:r>
          </a:p>
          <a:p>
            <a:pPr algn="ctr"/>
            <a:r>
              <a:rPr lang="en-US" sz="3200" b="1" dirty="0"/>
              <a:t>will look </a:t>
            </a:r>
          </a:p>
          <a:p>
            <a:pPr algn="ctr"/>
            <a:r>
              <a:rPr lang="en-US" sz="3200" b="1" dirty="0"/>
              <a:t>something like this . . .</a:t>
            </a:r>
          </a:p>
        </p:txBody>
      </p:sp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359237F4-87D6-5D66-1854-C6219F834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381000"/>
            <a:ext cx="3429000" cy="6086475"/>
          </a:xfrm>
          <a:prstGeom prst="rect">
            <a:avLst/>
          </a:prstGeom>
          <a:ln w="15875">
            <a:solidFill>
              <a:srgbClr val="0376B6"/>
            </a:solidFill>
          </a:ln>
        </p:spPr>
      </p:pic>
    </p:spTree>
    <p:extLst>
      <p:ext uri="{BB962C8B-B14F-4D97-AF65-F5344CB8AC3E}">
        <p14:creationId xmlns:p14="http://schemas.microsoft.com/office/powerpoint/2010/main" val="29058333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104900" y="2666940"/>
            <a:ext cx="8077200" cy="175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“Home” screen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phone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2823566955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257300" y="1066800"/>
            <a:ext cx="333284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/>
            <a:r>
              <a:rPr lang="en-US" sz="3200" b="1" dirty="0"/>
              <a:t>Your Canvas </a:t>
            </a:r>
            <a:r>
              <a:rPr lang="en-US" sz="3200" b="1" dirty="0">
                <a:solidFill>
                  <a:srgbClr val="FF0000"/>
                </a:solidFill>
              </a:rPr>
              <a:t>phone</a:t>
            </a:r>
            <a:r>
              <a:rPr lang="en-US" sz="3200" b="1" dirty="0"/>
              <a:t> app </a:t>
            </a:r>
          </a:p>
          <a:p>
            <a:pPr algn="ctr"/>
            <a:r>
              <a:rPr lang="en-US" sz="3200" b="1" dirty="0"/>
              <a:t>“Home” screen</a:t>
            </a:r>
          </a:p>
          <a:p>
            <a:pPr algn="ctr"/>
            <a:r>
              <a:rPr lang="en-US" sz="3200" b="1" dirty="0"/>
              <a:t>will look </a:t>
            </a:r>
          </a:p>
          <a:p>
            <a:pPr algn="ctr"/>
            <a:r>
              <a:rPr lang="en-US" sz="3200" b="1" dirty="0"/>
              <a:t>something like this . . .</a:t>
            </a:r>
          </a:p>
        </p:txBody>
      </p:sp>
      <p:sp>
        <p:nvSpPr>
          <p:cNvPr id="2" name="AutoShape 2" descr="https://mail.google.com/mail/u/0?ui=2&amp;ik=6d88b1beae&amp;attid=0.1.1&amp;permmsgid=msg-f:1622687967882840315&amp;th=1684f21c02f508fb&amp;view=fimg&amp;sz=s0-l75-ft&amp;attbid=ANGjdJ-rC4UWqKoCQvFDtONUeMwWgZdio6IUQv12bvwvpD8aA1n4ukWJ7L6r5mVQEsisOXBv76P2svnilXg6r-RfXqs0gvquPM3Wq1GJG_NqBF4AZY42vxXUn3l2txI&amp;disp=em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screenshot of a cell phone&#10;&#10;Description automatically generated with medium confidence">
            <a:extLst>
              <a:ext uri="{FF2B5EF4-FFF2-40B4-BE49-F238E27FC236}">
                <a16:creationId xmlns:a16="http://schemas.microsoft.com/office/drawing/2014/main" id="{359237F4-87D6-5D66-1854-C6219F834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381000"/>
            <a:ext cx="3429000" cy="6086475"/>
          </a:xfrm>
          <a:prstGeom prst="rect">
            <a:avLst/>
          </a:prstGeom>
          <a:ln w="15875">
            <a:solidFill>
              <a:srgbClr val="0376B6"/>
            </a:solidFill>
          </a:ln>
        </p:spPr>
      </p:pic>
      <p:sp>
        <p:nvSpPr>
          <p:cNvPr id="3" name="Right Arrow 4">
            <a:extLst>
              <a:ext uri="{FF2B5EF4-FFF2-40B4-BE49-F238E27FC236}">
                <a16:creationId xmlns:a16="http://schemas.microsoft.com/office/drawing/2014/main" id="{260B90E6-2256-0569-6331-B5557E443B48}"/>
              </a:ext>
            </a:extLst>
          </p:cNvPr>
          <p:cNvSpPr/>
          <p:nvPr/>
        </p:nvSpPr>
        <p:spPr bwMode="auto">
          <a:xfrm rot="20346249">
            <a:off x="127207" y="1611143"/>
            <a:ext cx="5913608" cy="1613552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rgbClr val="78001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the weekly “What’s Happening?” memo is available here on your phone</a:t>
            </a:r>
          </a:p>
        </p:txBody>
      </p:sp>
    </p:spTree>
    <p:extLst>
      <p:ext uri="{BB962C8B-B14F-4D97-AF65-F5344CB8AC3E}">
        <p14:creationId xmlns:p14="http://schemas.microsoft.com/office/powerpoint/2010/main" val="3579469133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762000" y="1892240"/>
            <a:ext cx="8763000" cy="373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NOTE: Not all Canvas features work on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phone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apps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</a:rPr>
              <a:t>And different phone models work differently . . 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9510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1104900" y="2743140"/>
            <a:ext cx="8077200" cy="228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Canvas “Home” screen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laptop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183742508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876AE4-11BB-59CA-62A6-ABDC92EB8840}"/>
                  </a:ext>
                </a:extLst>
              </p14:cNvPr>
              <p14:cNvContentPartPr/>
              <p14:nvPr/>
            </p14:nvContentPartPr>
            <p14:xfrm>
              <a:off x="1624880" y="1535660"/>
              <a:ext cx="468360" cy="26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876AE4-11BB-59CA-62A6-ABDC92EB88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1240" y="1427660"/>
                <a:ext cx="576000" cy="241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C62FF9D-E106-4C91-9905-4EC55E2FA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685800"/>
            <a:ext cx="9144000" cy="5506795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83AA9E0-1030-21C8-0B0C-E1FCE1134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09835"/>
            <a:ext cx="252370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BA2305-E555-6BEE-D02B-66219A2B3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343" y="5905500"/>
            <a:ext cx="8338457" cy="685800"/>
          </a:xfrm>
          <a:prstGeom prst="rect">
            <a:avLst/>
          </a:prstGeom>
          <a:solidFill>
            <a:schemeClr val="bg1"/>
          </a:solidFill>
          <a:ln w="76200">
            <a:solidFill>
              <a:srgbClr val="780019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laptop Canvas “Home” screen will look something like this</a:t>
            </a:r>
          </a:p>
        </p:txBody>
      </p:sp>
    </p:spTree>
    <p:extLst>
      <p:ext uri="{BB962C8B-B14F-4D97-AF65-F5344CB8AC3E}">
        <p14:creationId xmlns:p14="http://schemas.microsoft.com/office/powerpoint/2010/main" val="1259026739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52500" y="2168605"/>
            <a:ext cx="839651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laptop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Canvas folder has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two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important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panels . . .</a:t>
            </a:r>
          </a:p>
        </p:txBody>
      </p:sp>
    </p:spTree>
    <p:extLst>
      <p:ext uri="{BB962C8B-B14F-4D97-AF65-F5344CB8AC3E}">
        <p14:creationId xmlns:p14="http://schemas.microsoft.com/office/powerpoint/2010/main" val="305742979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1143000"/>
            <a:ext cx="7315200" cy="2308324"/>
          </a:xfrm>
          <a:prstGeom prst="rect">
            <a:avLst/>
          </a:prstGeom>
        </p:spPr>
        <p:txBody>
          <a:bodyPr lIns="91440" tIns="45720" rIns="91440" anchor="ctr" anchorCtr="0">
            <a:noAutofit/>
          </a:bodyPr>
          <a:lstStyle/>
          <a:p>
            <a:pPr marL="2400300" indent="-2400300" algn="ctr" eaLnBrk="0" hangingPunct="0">
              <a:defRPr/>
            </a:pPr>
            <a:endParaRPr kumimoji="1" lang="en-US" sz="4800" b="1" i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C2A0E-B0AF-8AF4-79A5-34FF553CC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" y="457200"/>
            <a:ext cx="8229600" cy="5948434"/>
          </a:xfrm>
          <a:prstGeom prst="rect">
            <a:avLst/>
          </a:prstGeom>
          <a:ln w="12700">
            <a:solidFill>
              <a:srgbClr val="780019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E2C4A1-99CB-1CC6-B4E0-7561A2CA242D}"/>
              </a:ext>
            </a:extLst>
          </p:cNvPr>
          <p:cNvSpPr/>
          <p:nvPr/>
        </p:nvSpPr>
        <p:spPr bwMode="auto">
          <a:xfrm>
            <a:off x="0" y="0"/>
            <a:ext cx="10287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F8B316E-9F41-8C0F-3DA1-89C56067F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253" y="2525663"/>
            <a:ext cx="7772400" cy="28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 anchorCtr="1">
            <a:noAutofit/>
          </a:bodyPr>
          <a:lstStyle/>
          <a:p>
            <a:pPr marL="2400300" indent="-2400300" algn="ctr" eaLnBrk="0" hangingPunct="0">
              <a:defRPr/>
            </a:pPr>
            <a:r>
              <a:rPr kumimoji="1" lang="en-US" sz="48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First thing . . . </a:t>
            </a:r>
            <a:endParaRPr kumimoji="1" lang="en-US" sz="4800" b="1" dirty="0">
              <a:ln w="6350">
                <a:solidFill>
                  <a:srgbClr val="0C0600"/>
                </a:solidFill>
                <a:prstDash val="solid"/>
                <a:miter lim="800000"/>
              </a:ln>
              <a:solidFill>
                <a:srgbClr val="FFFFFF">
                  <a:lumMod val="65000"/>
                </a:srgbClr>
              </a:solidFill>
              <a:effectLst>
                <a:outerShdw blurRad="50800" dist="165100" dir="18900000" algn="b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400300" indent="-2400300" algn="ctr" eaLnBrk="0" hangingPunct="0">
              <a:defRPr/>
            </a:pPr>
            <a:r>
              <a:rPr kumimoji="1" lang="en-US" sz="48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go to your Week 1 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“Sunday Memo”</a:t>
            </a:r>
          </a:p>
          <a:p>
            <a:pPr marL="2400300" indent="-2400300" algn="ctr" eaLnBrk="0" hangingPunct="0">
              <a:defRPr/>
            </a:pPr>
            <a:r>
              <a:rPr kumimoji="1" lang="en-US" sz="48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check it out . . .</a:t>
            </a:r>
          </a:p>
        </p:txBody>
      </p:sp>
    </p:spTree>
    <p:extLst>
      <p:ext uri="{BB962C8B-B14F-4D97-AF65-F5344CB8AC3E}">
        <p14:creationId xmlns:p14="http://schemas.microsoft.com/office/powerpoint/2010/main" val="31952596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56986" y="2758976"/>
            <a:ext cx="923471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GLOBAL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algn="ctr"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COURSE </a:t>
            </a: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70491515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F0FDE-FB17-14B7-836E-FFD130A12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86" y="672958"/>
            <a:ext cx="8229600" cy="5444583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58B788-D22B-7082-D136-09BDE566DBFF}"/>
              </a:ext>
            </a:extLst>
          </p:cNvPr>
          <p:cNvSpPr/>
          <p:nvPr/>
        </p:nvSpPr>
        <p:spPr bwMode="auto">
          <a:xfrm>
            <a:off x="1992539" y="762000"/>
            <a:ext cx="1322161" cy="3111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A8C6C74-DC95-C49C-BEE0-07522B2B8D7D}"/>
              </a:ext>
            </a:extLst>
          </p:cNvPr>
          <p:cNvSpPr/>
          <p:nvPr/>
        </p:nvSpPr>
        <p:spPr bwMode="auto">
          <a:xfrm>
            <a:off x="1019076" y="1077224"/>
            <a:ext cx="695424" cy="4256775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Down Arrow 4">
            <a:extLst>
              <a:ext uri="{FF2B5EF4-FFF2-40B4-BE49-F238E27FC236}">
                <a16:creationId xmlns:a16="http://schemas.microsoft.com/office/drawing/2014/main" id="{669E9B72-5AF7-4EDA-FC5C-582852FB00B7}"/>
              </a:ext>
            </a:extLst>
          </p:cNvPr>
          <p:cNvSpPr/>
          <p:nvPr/>
        </p:nvSpPr>
        <p:spPr>
          <a:xfrm rot="5063054">
            <a:off x="3630806" y="1078249"/>
            <a:ext cx="1309862" cy="5038477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global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</a:t>
            </a:r>
          </a:p>
        </p:txBody>
      </p:sp>
    </p:spTree>
    <p:extLst>
      <p:ext uri="{BB962C8B-B14F-4D97-AF65-F5344CB8AC3E}">
        <p14:creationId xmlns:p14="http://schemas.microsoft.com/office/powerpoint/2010/main" val="56437310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56986" y="2781300"/>
            <a:ext cx="923471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GLOBAL </a:t>
            </a: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</a:t>
            </a:r>
          </a:p>
          <a:p>
            <a:pPr algn="ctr"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8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navigation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3742848402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F0FDE-FB17-14B7-836E-FFD130A12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686" y="672958"/>
            <a:ext cx="8229600" cy="5444583"/>
          </a:xfrm>
          <a:prstGeom prst="rect">
            <a:avLst/>
          </a:prstGeom>
          <a:ln w="12700">
            <a:solidFill>
              <a:srgbClr val="632423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58B788-D22B-7082-D136-09BDE566DBFF}"/>
              </a:ext>
            </a:extLst>
          </p:cNvPr>
          <p:cNvSpPr/>
          <p:nvPr/>
        </p:nvSpPr>
        <p:spPr bwMode="auto">
          <a:xfrm>
            <a:off x="1992539" y="762000"/>
            <a:ext cx="1322161" cy="3111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EA8C6C74-DC95-C49C-BEE0-07522B2B8D7D}"/>
              </a:ext>
            </a:extLst>
          </p:cNvPr>
          <p:cNvSpPr/>
          <p:nvPr/>
        </p:nvSpPr>
        <p:spPr bwMode="auto">
          <a:xfrm>
            <a:off x="1772251" y="1077225"/>
            <a:ext cx="1322161" cy="3124200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Down Arrow 4">
            <a:extLst>
              <a:ext uri="{FF2B5EF4-FFF2-40B4-BE49-F238E27FC236}">
                <a16:creationId xmlns:a16="http://schemas.microsoft.com/office/drawing/2014/main" id="{669E9B72-5AF7-4EDA-FC5C-582852FB00B7}"/>
              </a:ext>
            </a:extLst>
          </p:cNvPr>
          <p:cNvSpPr/>
          <p:nvPr/>
        </p:nvSpPr>
        <p:spPr>
          <a:xfrm rot="5063054">
            <a:off x="5002406" y="-869351"/>
            <a:ext cx="1309862" cy="5038477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9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</a:t>
            </a:r>
          </a:p>
        </p:txBody>
      </p:sp>
    </p:spTree>
    <p:extLst>
      <p:ext uri="{BB962C8B-B14F-4D97-AF65-F5344CB8AC3E}">
        <p14:creationId xmlns:p14="http://schemas.microsoft.com/office/powerpoint/2010/main" val="191085189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37986" y="2052387"/>
            <a:ext cx="8396514" cy="327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to hide the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</a:t>
            </a: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Navigation”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panel . . 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46038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7CB87-2047-167B-606D-212E2B650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36544"/>
            <a:ext cx="9144000" cy="6040456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7E80F32-CBC9-49DC-7D9D-C4B26CE171DB}"/>
              </a:ext>
            </a:extLst>
          </p:cNvPr>
          <p:cNvSpPr/>
          <p:nvPr/>
        </p:nvSpPr>
        <p:spPr bwMode="auto">
          <a:xfrm>
            <a:off x="1530964" y="584200"/>
            <a:ext cx="517105" cy="390893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triped Right Arrow 8">
            <a:extLst>
              <a:ext uri="{FF2B5EF4-FFF2-40B4-BE49-F238E27FC236}">
                <a16:creationId xmlns:a16="http://schemas.microsoft.com/office/drawing/2014/main" id="{D12C2D4F-2446-4809-86DA-74A90AA17026}"/>
              </a:ext>
            </a:extLst>
          </p:cNvPr>
          <p:cNvSpPr/>
          <p:nvPr/>
        </p:nvSpPr>
        <p:spPr bwMode="auto">
          <a:xfrm rot="17251166">
            <a:off x="402188" y="1782936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84FC4A8-341B-7D0D-C9AA-01272D803FF4}"/>
              </a:ext>
            </a:extLst>
          </p:cNvPr>
          <p:cNvSpPr/>
          <p:nvPr/>
        </p:nvSpPr>
        <p:spPr bwMode="auto">
          <a:xfrm>
            <a:off x="2552700" y="2819401"/>
            <a:ext cx="6934199" cy="2285999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78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the “hamburger” button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turn panel on/off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b="1" i="0" u="none" strike="noStrike" kern="1200" cap="none" spc="0" normalizeH="0" baseline="0" noProof="0" dirty="0">
              <a:ln>
                <a:noFill/>
              </a:ln>
              <a:solidFill>
                <a:srgbClr val="78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(the border is turned 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off </a:t>
            </a:r>
            <a:r>
              <a:rPr kumimoji="1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when panel is on)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0851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7CB87-2047-167B-606D-212E2B650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36544"/>
            <a:ext cx="9144000" cy="6040456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7E80F32-CBC9-49DC-7D9D-C4B26CE171DB}"/>
              </a:ext>
            </a:extLst>
          </p:cNvPr>
          <p:cNvSpPr/>
          <p:nvPr/>
        </p:nvSpPr>
        <p:spPr bwMode="auto">
          <a:xfrm>
            <a:off x="1530964" y="584200"/>
            <a:ext cx="517105" cy="390893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81B3A0-7875-0E5D-2024-D184B844014E}"/>
              </a:ext>
            </a:extLst>
          </p:cNvPr>
          <p:cNvSpPr/>
          <p:nvPr/>
        </p:nvSpPr>
        <p:spPr bwMode="auto">
          <a:xfrm>
            <a:off x="1517416" y="1600200"/>
            <a:ext cx="1340084" cy="3501481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Down Arrow 4">
            <a:extLst>
              <a:ext uri="{FF2B5EF4-FFF2-40B4-BE49-F238E27FC236}">
                <a16:creationId xmlns:a16="http://schemas.microsoft.com/office/drawing/2014/main" id="{804F9C23-4D85-4558-923A-A1133B1DF497}"/>
              </a:ext>
            </a:extLst>
          </p:cNvPr>
          <p:cNvSpPr/>
          <p:nvPr/>
        </p:nvSpPr>
        <p:spPr>
          <a:xfrm rot="5063054">
            <a:off x="4850006" y="473265"/>
            <a:ext cx="1309862" cy="5038477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8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74BAC98-CFE4-5DC2-57EF-CA554610EBB2}"/>
              </a:ext>
            </a:extLst>
          </p:cNvPr>
          <p:cNvSpPr/>
          <p:nvPr/>
        </p:nvSpPr>
        <p:spPr bwMode="auto">
          <a:xfrm>
            <a:off x="1474360" y="1600200"/>
            <a:ext cx="1459340" cy="3501481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387533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7CB87-2047-167B-606D-212E2B650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36544"/>
            <a:ext cx="9144000" cy="6040456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7E80F32-CBC9-49DC-7D9D-C4B26CE171DB}"/>
              </a:ext>
            </a:extLst>
          </p:cNvPr>
          <p:cNvSpPr/>
          <p:nvPr/>
        </p:nvSpPr>
        <p:spPr bwMode="auto">
          <a:xfrm>
            <a:off x="1530964" y="584200"/>
            <a:ext cx="517105" cy="390893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81B3A0-7875-0E5D-2024-D184B844014E}"/>
              </a:ext>
            </a:extLst>
          </p:cNvPr>
          <p:cNvSpPr/>
          <p:nvPr/>
        </p:nvSpPr>
        <p:spPr bwMode="auto">
          <a:xfrm>
            <a:off x="1517416" y="1600200"/>
            <a:ext cx="1340084" cy="3501481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74BAC98-CFE4-5DC2-57EF-CA554610EBB2}"/>
              </a:ext>
            </a:extLst>
          </p:cNvPr>
          <p:cNvSpPr/>
          <p:nvPr/>
        </p:nvSpPr>
        <p:spPr bwMode="auto">
          <a:xfrm>
            <a:off x="1474360" y="1600200"/>
            <a:ext cx="1459340" cy="3501481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8">
            <a:extLst>
              <a:ext uri="{FF2B5EF4-FFF2-40B4-BE49-F238E27FC236}">
                <a16:creationId xmlns:a16="http://schemas.microsoft.com/office/drawing/2014/main" id="{7B2A776A-A293-72A8-0E03-97BD9DF01EC7}"/>
              </a:ext>
            </a:extLst>
          </p:cNvPr>
          <p:cNvSpPr/>
          <p:nvPr/>
        </p:nvSpPr>
        <p:spPr>
          <a:xfrm rot="7150614">
            <a:off x="4243549" y="-716340"/>
            <a:ext cx="1462871" cy="6477250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8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hide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panel here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8A158E-AC29-644F-801F-B67CC3F4B8AF}"/>
              </a:ext>
            </a:extLst>
          </p:cNvPr>
          <p:cNvSpPr/>
          <p:nvPr/>
        </p:nvSpPr>
        <p:spPr bwMode="auto">
          <a:xfrm>
            <a:off x="4914900" y="752375"/>
            <a:ext cx="4114800" cy="609599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the “hamburger” button</a:t>
            </a:r>
          </a:p>
        </p:txBody>
      </p:sp>
    </p:spTree>
    <p:extLst>
      <p:ext uri="{BB962C8B-B14F-4D97-AF65-F5344CB8AC3E}">
        <p14:creationId xmlns:p14="http://schemas.microsoft.com/office/powerpoint/2010/main" val="3704215723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2A8ED-E176-3217-DA1A-22D5702FE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36544"/>
            <a:ext cx="9144000" cy="6040456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A256AF-85C2-2A7B-B80F-31C22C82250A}"/>
              </a:ext>
            </a:extLst>
          </p:cNvPr>
          <p:cNvSpPr/>
          <p:nvPr/>
        </p:nvSpPr>
        <p:spPr bwMode="auto">
          <a:xfrm>
            <a:off x="1517416" y="1600200"/>
            <a:ext cx="1340084" cy="3501481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Down Arrow 8">
            <a:extLst>
              <a:ext uri="{FF2B5EF4-FFF2-40B4-BE49-F238E27FC236}">
                <a16:creationId xmlns:a16="http://schemas.microsoft.com/office/drawing/2014/main" id="{841DE4CA-7DF6-D106-F0E4-3328ED7A619D}"/>
              </a:ext>
            </a:extLst>
          </p:cNvPr>
          <p:cNvSpPr/>
          <p:nvPr/>
        </p:nvSpPr>
        <p:spPr>
          <a:xfrm rot="6366603">
            <a:off x="4806067" y="1276382"/>
            <a:ext cx="1462871" cy="7060131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8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ourse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navigation panel disappears</a:t>
            </a:r>
          </a:p>
        </p:txBody>
      </p:sp>
    </p:spTree>
    <p:extLst>
      <p:ext uri="{BB962C8B-B14F-4D97-AF65-F5344CB8AC3E}">
        <p14:creationId xmlns:p14="http://schemas.microsoft.com/office/powerpoint/2010/main" val="467389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2A8ED-E176-3217-DA1A-22D5702FE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36544"/>
            <a:ext cx="9144000" cy="6040456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A256AF-85C2-2A7B-B80F-31C22C82250A}"/>
              </a:ext>
            </a:extLst>
          </p:cNvPr>
          <p:cNvSpPr/>
          <p:nvPr/>
        </p:nvSpPr>
        <p:spPr bwMode="auto">
          <a:xfrm>
            <a:off x="1517416" y="1600200"/>
            <a:ext cx="1340084" cy="3501481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F27B0DB-A536-7A18-ABD1-27473E7845A3}"/>
              </a:ext>
            </a:extLst>
          </p:cNvPr>
          <p:cNvSpPr/>
          <p:nvPr/>
        </p:nvSpPr>
        <p:spPr bwMode="auto">
          <a:xfrm>
            <a:off x="622300" y="1905000"/>
            <a:ext cx="818916" cy="3657600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FC05EEB-24CF-379F-3D57-C6B46FDA1571}"/>
              </a:ext>
            </a:extLst>
          </p:cNvPr>
          <p:cNvSpPr/>
          <p:nvPr/>
        </p:nvSpPr>
        <p:spPr>
          <a:xfrm rot="5579252">
            <a:off x="4306285" y="599893"/>
            <a:ext cx="1309862" cy="6706214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8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global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remains</a:t>
            </a:r>
          </a:p>
        </p:txBody>
      </p:sp>
    </p:spTree>
    <p:extLst>
      <p:ext uri="{BB962C8B-B14F-4D97-AF65-F5344CB8AC3E}">
        <p14:creationId xmlns:p14="http://schemas.microsoft.com/office/powerpoint/2010/main" val="2697923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85900" y="2772075"/>
            <a:ext cx="7315200" cy="2585323"/>
          </a:xfrm>
          <a:prstGeom prst="rect">
            <a:avLst/>
          </a:prstGeom>
        </p:spPr>
        <p:txBody>
          <a:bodyPr lIns="91440" tIns="45720" rIns="91440">
            <a:spAutoFit/>
          </a:bodyPr>
          <a:lstStyle/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How do you find </a:t>
            </a:r>
          </a:p>
          <a:p>
            <a:pPr marL="2400300" marR="0" lvl="0" indent="-24003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</a:rPr>
              <a:t>the “Sunday Memos”</a:t>
            </a:r>
          </a:p>
          <a:p>
            <a:pPr marL="2400300" indent="-2400300" algn="ctr" eaLnBrk="0" hangingPunct="0">
              <a:defRPr/>
            </a:pPr>
            <a:r>
              <a:rPr kumimoji="1" lang="en-US" sz="5400" b="1" u="none" strike="noStrike" kern="1200" cap="none" spc="0" normalizeH="0" baseline="0" noProof="0" dirty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 the first place?</a:t>
            </a:r>
          </a:p>
        </p:txBody>
      </p:sp>
    </p:spTree>
    <p:extLst>
      <p:ext uri="{BB962C8B-B14F-4D97-AF65-F5344CB8AC3E}">
        <p14:creationId xmlns:p14="http://schemas.microsoft.com/office/powerpoint/2010/main" val="380670262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1D18EF-DAAD-2A56-9173-2D6FF88938C3}"/>
              </a:ext>
            </a:extLst>
          </p:cNvPr>
          <p:cNvSpPr/>
          <p:nvPr/>
        </p:nvSpPr>
        <p:spPr bwMode="auto">
          <a:xfrm>
            <a:off x="3848100" y="838200"/>
            <a:ext cx="1676400" cy="5334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20D914-DAD8-2221-C9FF-03C5A4E996B5}"/>
              </a:ext>
            </a:extLst>
          </p:cNvPr>
          <p:cNvSpPr/>
          <p:nvPr/>
        </p:nvSpPr>
        <p:spPr bwMode="auto">
          <a:xfrm>
            <a:off x="1943100" y="838200"/>
            <a:ext cx="1066800" cy="990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62ED98-73A9-A6D8-AC03-34D827601F34}"/>
              </a:ext>
            </a:extLst>
          </p:cNvPr>
          <p:cNvSpPr/>
          <p:nvPr/>
        </p:nvSpPr>
        <p:spPr bwMode="auto">
          <a:xfrm>
            <a:off x="5320730" y="3733800"/>
            <a:ext cx="1371600" cy="3048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B2A8ED-E176-3217-DA1A-22D5702FE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36544"/>
            <a:ext cx="9144000" cy="6040456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A256AF-85C2-2A7B-B80F-31C22C82250A}"/>
              </a:ext>
            </a:extLst>
          </p:cNvPr>
          <p:cNvSpPr/>
          <p:nvPr/>
        </p:nvSpPr>
        <p:spPr bwMode="auto">
          <a:xfrm>
            <a:off x="1517416" y="1600200"/>
            <a:ext cx="1340084" cy="3501481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F27B0DB-A536-7A18-ABD1-27473E7845A3}"/>
              </a:ext>
            </a:extLst>
          </p:cNvPr>
          <p:cNvSpPr/>
          <p:nvPr/>
        </p:nvSpPr>
        <p:spPr bwMode="auto">
          <a:xfrm>
            <a:off x="622300" y="1905000"/>
            <a:ext cx="818916" cy="3657600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69A1FC-594F-CC73-4B74-A5E8D4EE75B4}"/>
              </a:ext>
            </a:extLst>
          </p:cNvPr>
          <p:cNvSpPr/>
          <p:nvPr/>
        </p:nvSpPr>
        <p:spPr bwMode="auto">
          <a:xfrm>
            <a:off x="4914900" y="752375"/>
            <a:ext cx="4114800" cy="609599"/>
          </a:xfrm>
          <a:prstGeom prst="rect">
            <a:avLst/>
          </a:prstGeom>
          <a:solidFill>
            <a:srgbClr val="FFC000"/>
          </a:solidFill>
          <a:ln w="762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use the “hamburger” button</a:t>
            </a:r>
          </a:p>
        </p:txBody>
      </p:sp>
      <p:sp>
        <p:nvSpPr>
          <p:cNvPr id="9" name="Down Arrow 12">
            <a:extLst>
              <a:ext uri="{FF2B5EF4-FFF2-40B4-BE49-F238E27FC236}">
                <a16:creationId xmlns:a16="http://schemas.microsoft.com/office/drawing/2014/main" id="{44092BC0-AA32-A27E-4298-5180BC047B11}"/>
              </a:ext>
            </a:extLst>
          </p:cNvPr>
          <p:cNvSpPr/>
          <p:nvPr/>
        </p:nvSpPr>
        <p:spPr>
          <a:xfrm rot="7608426">
            <a:off x="4201765" y="-517763"/>
            <a:ext cx="1917769" cy="7553943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8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to unhide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panel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FB02170-F303-9B1E-3E5F-B3FA853C1D21}"/>
              </a:ext>
            </a:extLst>
          </p:cNvPr>
          <p:cNvSpPr/>
          <p:nvPr/>
        </p:nvSpPr>
        <p:spPr bwMode="auto">
          <a:xfrm>
            <a:off x="1530964" y="584200"/>
            <a:ext cx="517105" cy="390893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2335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7CB87-2047-167B-606D-212E2B650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36544"/>
            <a:ext cx="9144000" cy="6040456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7E80F32-CBC9-49DC-7D9D-C4B26CE171DB}"/>
              </a:ext>
            </a:extLst>
          </p:cNvPr>
          <p:cNvSpPr/>
          <p:nvPr/>
        </p:nvSpPr>
        <p:spPr bwMode="auto">
          <a:xfrm>
            <a:off x="1530964" y="584200"/>
            <a:ext cx="517105" cy="390893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81B3A0-7875-0E5D-2024-D184B844014E}"/>
              </a:ext>
            </a:extLst>
          </p:cNvPr>
          <p:cNvSpPr/>
          <p:nvPr/>
        </p:nvSpPr>
        <p:spPr bwMode="auto">
          <a:xfrm>
            <a:off x="1517416" y="1600200"/>
            <a:ext cx="1340084" cy="3501481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74BAC98-CFE4-5DC2-57EF-CA554610EBB2}"/>
              </a:ext>
            </a:extLst>
          </p:cNvPr>
          <p:cNvSpPr/>
          <p:nvPr/>
        </p:nvSpPr>
        <p:spPr bwMode="auto">
          <a:xfrm>
            <a:off x="1474360" y="1600200"/>
            <a:ext cx="1459340" cy="3501481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6">
            <a:extLst>
              <a:ext uri="{FF2B5EF4-FFF2-40B4-BE49-F238E27FC236}">
                <a16:creationId xmlns:a16="http://schemas.microsoft.com/office/drawing/2014/main" id="{E0961EFF-F480-6D56-B8F1-9CD5A174AB73}"/>
              </a:ext>
            </a:extLst>
          </p:cNvPr>
          <p:cNvSpPr/>
          <p:nvPr/>
        </p:nvSpPr>
        <p:spPr>
          <a:xfrm rot="5716610">
            <a:off x="5550398" y="619295"/>
            <a:ext cx="1309862" cy="6450127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8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returns</a:t>
            </a:r>
          </a:p>
        </p:txBody>
      </p:sp>
    </p:spTree>
    <p:extLst>
      <p:ext uri="{BB962C8B-B14F-4D97-AF65-F5344CB8AC3E}">
        <p14:creationId xmlns:p14="http://schemas.microsoft.com/office/powerpoint/2010/main" val="1668571734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7CB87-2047-167B-606D-212E2B650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" y="436544"/>
            <a:ext cx="9144000" cy="6040456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Freeform 6">
            <a:extLst>
              <a:ext uri="{FF2B5EF4-FFF2-40B4-BE49-F238E27FC236}">
                <a16:creationId xmlns:a16="http://schemas.microsoft.com/office/drawing/2014/main" id="{D7E80F32-CBC9-49DC-7D9D-C4B26CE171DB}"/>
              </a:ext>
            </a:extLst>
          </p:cNvPr>
          <p:cNvSpPr/>
          <p:nvPr/>
        </p:nvSpPr>
        <p:spPr bwMode="auto">
          <a:xfrm>
            <a:off x="1530964" y="584200"/>
            <a:ext cx="517105" cy="390893"/>
          </a:xfrm>
          <a:custGeom>
            <a:avLst/>
            <a:gdLst>
              <a:gd name="connsiteX0" fmla="*/ 270431 w 568814"/>
              <a:gd name="connsiteY0" fmla="*/ 510139 h 520278"/>
              <a:gd name="connsiteX1" fmla="*/ 434061 w 568814"/>
              <a:gd name="connsiteY1" fmla="*/ 510139 h 520278"/>
              <a:gd name="connsiteX2" fmla="*/ 491812 w 568814"/>
              <a:gd name="connsiteY2" fmla="*/ 452387 h 520278"/>
              <a:gd name="connsiteX3" fmla="*/ 520688 w 568814"/>
              <a:gd name="connsiteY3" fmla="*/ 433137 h 520278"/>
              <a:gd name="connsiteX4" fmla="*/ 530313 w 568814"/>
              <a:gd name="connsiteY4" fmla="*/ 404261 h 520278"/>
              <a:gd name="connsiteX5" fmla="*/ 549564 w 568814"/>
              <a:gd name="connsiteY5" fmla="*/ 375385 h 520278"/>
              <a:gd name="connsiteX6" fmla="*/ 568814 w 568814"/>
              <a:gd name="connsiteY6" fmla="*/ 317634 h 520278"/>
              <a:gd name="connsiteX7" fmla="*/ 559189 w 568814"/>
              <a:gd name="connsiteY7" fmla="*/ 154004 h 520278"/>
              <a:gd name="connsiteX8" fmla="*/ 549564 w 568814"/>
              <a:gd name="connsiteY8" fmla="*/ 115503 h 520278"/>
              <a:gd name="connsiteX9" fmla="*/ 530313 w 568814"/>
              <a:gd name="connsiteY9" fmla="*/ 86627 h 520278"/>
              <a:gd name="connsiteX10" fmla="*/ 491812 w 568814"/>
              <a:gd name="connsiteY10" fmla="*/ 19250 h 520278"/>
              <a:gd name="connsiteX11" fmla="*/ 405185 w 568814"/>
              <a:gd name="connsiteY11" fmla="*/ 0 h 520278"/>
              <a:gd name="connsiteX12" fmla="*/ 106802 w 568814"/>
              <a:gd name="connsiteY12" fmla="*/ 9625 h 520278"/>
              <a:gd name="connsiteX13" fmla="*/ 77926 w 568814"/>
              <a:gd name="connsiteY13" fmla="*/ 28876 h 520278"/>
              <a:gd name="connsiteX14" fmla="*/ 49050 w 568814"/>
              <a:gd name="connsiteY14" fmla="*/ 67377 h 520278"/>
              <a:gd name="connsiteX15" fmla="*/ 29800 w 568814"/>
              <a:gd name="connsiteY15" fmla="*/ 125128 h 520278"/>
              <a:gd name="connsiteX16" fmla="*/ 10549 w 568814"/>
              <a:gd name="connsiteY16" fmla="*/ 269507 h 520278"/>
              <a:gd name="connsiteX17" fmla="*/ 924 w 568814"/>
              <a:gd name="connsiteY17" fmla="*/ 298383 h 520278"/>
              <a:gd name="connsiteX18" fmla="*/ 39425 w 568814"/>
              <a:gd name="connsiteY18" fmla="*/ 462012 h 520278"/>
              <a:gd name="connsiteX19" fmla="*/ 77926 w 568814"/>
              <a:gd name="connsiteY19" fmla="*/ 481263 h 520278"/>
              <a:gd name="connsiteX20" fmla="*/ 183804 w 568814"/>
              <a:gd name="connsiteY20" fmla="*/ 471638 h 520278"/>
              <a:gd name="connsiteX21" fmla="*/ 308932 w 568814"/>
              <a:gd name="connsiteY21" fmla="*/ 462012 h 52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8814" h="520278">
                <a:moveTo>
                  <a:pt x="270431" y="510139"/>
                </a:moveTo>
                <a:cubicBezTo>
                  <a:pt x="309824" y="514516"/>
                  <a:pt x="393173" y="530583"/>
                  <a:pt x="434061" y="510139"/>
                </a:cubicBezTo>
                <a:cubicBezTo>
                  <a:pt x="458411" y="497964"/>
                  <a:pt x="469160" y="467488"/>
                  <a:pt x="491812" y="452387"/>
                </a:cubicBezTo>
                <a:lnTo>
                  <a:pt x="520688" y="433137"/>
                </a:lnTo>
                <a:cubicBezTo>
                  <a:pt x="523896" y="423512"/>
                  <a:pt x="525776" y="413336"/>
                  <a:pt x="530313" y="404261"/>
                </a:cubicBezTo>
                <a:cubicBezTo>
                  <a:pt x="535486" y="393914"/>
                  <a:pt x="544866" y="385956"/>
                  <a:pt x="549564" y="375385"/>
                </a:cubicBezTo>
                <a:cubicBezTo>
                  <a:pt x="557805" y="356842"/>
                  <a:pt x="568814" y="317634"/>
                  <a:pt x="568814" y="317634"/>
                </a:cubicBezTo>
                <a:cubicBezTo>
                  <a:pt x="565606" y="263091"/>
                  <a:pt x="564369" y="208396"/>
                  <a:pt x="559189" y="154004"/>
                </a:cubicBezTo>
                <a:cubicBezTo>
                  <a:pt x="557935" y="140835"/>
                  <a:pt x="554775" y="127662"/>
                  <a:pt x="549564" y="115503"/>
                </a:cubicBezTo>
                <a:cubicBezTo>
                  <a:pt x="545007" y="104870"/>
                  <a:pt x="536052" y="96671"/>
                  <a:pt x="530313" y="86627"/>
                </a:cubicBezTo>
                <a:cubicBezTo>
                  <a:pt x="526213" y="79451"/>
                  <a:pt x="502637" y="26467"/>
                  <a:pt x="491812" y="19250"/>
                </a:cubicBezTo>
                <a:cubicBezTo>
                  <a:pt x="485987" y="15366"/>
                  <a:pt x="406245" y="212"/>
                  <a:pt x="405185" y="0"/>
                </a:cubicBezTo>
                <a:cubicBezTo>
                  <a:pt x="305724" y="3208"/>
                  <a:pt x="205930" y="878"/>
                  <a:pt x="106802" y="9625"/>
                </a:cubicBezTo>
                <a:cubicBezTo>
                  <a:pt x="95278" y="10642"/>
                  <a:pt x="86106" y="20696"/>
                  <a:pt x="77926" y="28876"/>
                </a:cubicBezTo>
                <a:cubicBezTo>
                  <a:pt x="66582" y="40220"/>
                  <a:pt x="58675" y="54543"/>
                  <a:pt x="49050" y="67377"/>
                </a:cubicBezTo>
                <a:cubicBezTo>
                  <a:pt x="42633" y="86627"/>
                  <a:pt x="32317" y="104993"/>
                  <a:pt x="29800" y="125128"/>
                </a:cubicBezTo>
                <a:cubicBezTo>
                  <a:pt x="27459" y="143852"/>
                  <a:pt x="14974" y="247381"/>
                  <a:pt x="10549" y="269507"/>
                </a:cubicBezTo>
                <a:cubicBezTo>
                  <a:pt x="8559" y="279456"/>
                  <a:pt x="4132" y="288758"/>
                  <a:pt x="924" y="298383"/>
                </a:cubicBezTo>
                <a:cubicBezTo>
                  <a:pt x="7199" y="386242"/>
                  <a:pt x="-19989" y="419574"/>
                  <a:pt x="39425" y="462012"/>
                </a:cubicBezTo>
                <a:cubicBezTo>
                  <a:pt x="51101" y="470352"/>
                  <a:pt x="65092" y="474846"/>
                  <a:pt x="77926" y="481263"/>
                </a:cubicBezTo>
                <a:lnTo>
                  <a:pt x="183804" y="471638"/>
                </a:lnTo>
                <a:lnTo>
                  <a:pt x="308932" y="462012"/>
                </a:ln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81B3A0-7875-0E5D-2024-D184B844014E}"/>
              </a:ext>
            </a:extLst>
          </p:cNvPr>
          <p:cNvSpPr/>
          <p:nvPr/>
        </p:nvSpPr>
        <p:spPr bwMode="auto">
          <a:xfrm>
            <a:off x="1517416" y="1600200"/>
            <a:ext cx="1340084" cy="3501481"/>
          </a:xfrm>
          <a:prstGeom prst="rect">
            <a:avLst/>
          </a:prstGeom>
          <a:solidFill>
            <a:srgbClr val="FFFF00">
              <a:alpha val="1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74BAC98-CFE4-5DC2-57EF-CA554610EBB2}"/>
              </a:ext>
            </a:extLst>
          </p:cNvPr>
          <p:cNvSpPr/>
          <p:nvPr/>
        </p:nvSpPr>
        <p:spPr bwMode="auto">
          <a:xfrm>
            <a:off x="1474360" y="1600200"/>
            <a:ext cx="1459340" cy="3501481"/>
          </a:xfrm>
          <a:custGeom>
            <a:avLst/>
            <a:gdLst>
              <a:gd name="connsiteX0" fmla="*/ 711200 w 1642534"/>
              <a:gd name="connsiteY0" fmla="*/ 4250266 h 4334933"/>
              <a:gd name="connsiteX1" fmla="*/ 626534 w 1642534"/>
              <a:gd name="connsiteY1" fmla="*/ 4267200 h 4334933"/>
              <a:gd name="connsiteX2" fmla="*/ 575734 w 1642534"/>
              <a:gd name="connsiteY2" fmla="*/ 4284133 h 4334933"/>
              <a:gd name="connsiteX3" fmla="*/ 491067 w 1642534"/>
              <a:gd name="connsiteY3" fmla="*/ 4301066 h 4334933"/>
              <a:gd name="connsiteX4" fmla="*/ 84667 w 1642534"/>
              <a:gd name="connsiteY4" fmla="*/ 4284133 h 4334933"/>
              <a:gd name="connsiteX5" fmla="*/ 33867 w 1642534"/>
              <a:gd name="connsiteY5" fmla="*/ 4250266 h 4334933"/>
              <a:gd name="connsiteX6" fmla="*/ 16934 w 1642534"/>
              <a:gd name="connsiteY6" fmla="*/ 4165600 h 4334933"/>
              <a:gd name="connsiteX7" fmla="*/ 33867 w 1642534"/>
              <a:gd name="connsiteY7" fmla="*/ 3674533 h 4334933"/>
              <a:gd name="connsiteX8" fmla="*/ 0 w 1642534"/>
              <a:gd name="connsiteY8" fmla="*/ 3115733 h 4334933"/>
              <a:gd name="connsiteX9" fmla="*/ 16934 w 1642534"/>
              <a:gd name="connsiteY9" fmla="*/ 2692400 h 4334933"/>
              <a:gd name="connsiteX10" fmla="*/ 33867 w 1642534"/>
              <a:gd name="connsiteY10" fmla="*/ 2590800 h 4334933"/>
              <a:gd name="connsiteX11" fmla="*/ 50800 w 1642534"/>
              <a:gd name="connsiteY11" fmla="*/ 2421466 h 4334933"/>
              <a:gd name="connsiteX12" fmla="*/ 33867 w 1642534"/>
              <a:gd name="connsiteY12" fmla="*/ 2116666 h 4334933"/>
              <a:gd name="connsiteX13" fmla="*/ 16934 w 1642534"/>
              <a:gd name="connsiteY13" fmla="*/ 1845733 h 4334933"/>
              <a:gd name="connsiteX14" fmla="*/ 50800 w 1642534"/>
              <a:gd name="connsiteY14" fmla="*/ 1320800 h 4334933"/>
              <a:gd name="connsiteX15" fmla="*/ 33867 w 1642534"/>
              <a:gd name="connsiteY15" fmla="*/ 965200 h 4334933"/>
              <a:gd name="connsiteX16" fmla="*/ 67734 w 1642534"/>
              <a:gd name="connsiteY16" fmla="*/ 389466 h 4334933"/>
              <a:gd name="connsiteX17" fmla="*/ 84667 w 1642534"/>
              <a:gd name="connsiteY17" fmla="*/ 135466 h 4334933"/>
              <a:gd name="connsiteX18" fmla="*/ 118534 w 1642534"/>
              <a:gd name="connsiteY18" fmla="*/ 84666 h 4334933"/>
              <a:gd name="connsiteX19" fmla="*/ 220134 w 1642534"/>
              <a:gd name="connsiteY19" fmla="*/ 50800 h 4334933"/>
              <a:gd name="connsiteX20" fmla="*/ 423334 w 1642534"/>
              <a:gd name="connsiteY20" fmla="*/ 0 h 4334933"/>
              <a:gd name="connsiteX21" fmla="*/ 1016000 w 1642534"/>
              <a:gd name="connsiteY21" fmla="*/ 16933 h 4334933"/>
              <a:gd name="connsiteX22" fmla="*/ 1185334 w 1642534"/>
              <a:gd name="connsiteY22" fmla="*/ 50800 h 4334933"/>
              <a:gd name="connsiteX23" fmla="*/ 1270000 w 1642534"/>
              <a:gd name="connsiteY23" fmla="*/ 67733 h 4334933"/>
              <a:gd name="connsiteX24" fmla="*/ 1303867 w 1642534"/>
              <a:gd name="connsiteY24" fmla="*/ 118533 h 4334933"/>
              <a:gd name="connsiteX25" fmla="*/ 1405467 w 1642534"/>
              <a:gd name="connsiteY25" fmla="*/ 203200 h 4334933"/>
              <a:gd name="connsiteX26" fmla="*/ 1439334 w 1642534"/>
              <a:gd name="connsiteY26" fmla="*/ 304800 h 4334933"/>
              <a:gd name="connsiteX27" fmla="*/ 1456267 w 1642534"/>
              <a:gd name="connsiteY27" fmla="*/ 355600 h 4334933"/>
              <a:gd name="connsiteX28" fmla="*/ 1473200 w 1642534"/>
              <a:gd name="connsiteY28" fmla="*/ 423333 h 4334933"/>
              <a:gd name="connsiteX29" fmla="*/ 1507067 w 1642534"/>
              <a:gd name="connsiteY29" fmla="*/ 491066 h 4334933"/>
              <a:gd name="connsiteX30" fmla="*/ 1524000 w 1642534"/>
              <a:gd name="connsiteY30" fmla="*/ 558800 h 4334933"/>
              <a:gd name="connsiteX31" fmla="*/ 1540934 w 1642534"/>
              <a:gd name="connsiteY31" fmla="*/ 643466 h 4334933"/>
              <a:gd name="connsiteX32" fmla="*/ 1574800 w 1642534"/>
              <a:gd name="connsiteY32" fmla="*/ 762000 h 4334933"/>
              <a:gd name="connsiteX33" fmla="*/ 1608667 w 1642534"/>
              <a:gd name="connsiteY33" fmla="*/ 1049866 h 4334933"/>
              <a:gd name="connsiteX34" fmla="*/ 1591734 w 1642534"/>
              <a:gd name="connsiteY34" fmla="*/ 1744133 h 4334933"/>
              <a:gd name="connsiteX35" fmla="*/ 1574800 w 1642534"/>
              <a:gd name="connsiteY35" fmla="*/ 1879600 h 4334933"/>
              <a:gd name="connsiteX36" fmla="*/ 1557867 w 1642534"/>
              <a:gd name="connsiteY36" fmla="*/ 2048933 h 4334933"/>
              <a:gd name="connsiteX37" fmla="*/ 1540934 w 1642534"/>
              <a:gd name="connsiteY37" fmla="*/ 2319866 h 4334933"/>
              <a:gd name="connsiteX38" fmla="*/ 1574800 w 1642534"/>
              <a:gd name="connsiteY38" fmla="*/ 3318933 h 4334933"/>
              <a:gd name="connsiteX39" fmla="*/ 1608667 w 1642534"/>
              <a:gd name="connsiteY39" fmla="*/ 3488266 h 4334933"/>
              <a:gd name="connsiteX40" fmla="*/ 1642534 w 1642534"/>
              <a:gd name="connsiteY40" fmla="*/ 3708400 h 4334933"/>
              <a:gd name="connsiteX41" fmla="*/ 1625600 w 1642534"/>
              <a:gd name="connsiteY41" fmla="*/ 4131733 h 4334933"/>
              <a:gd name="connsiteX42" fmla="*/ 1540934 w 1642534"/>
              <a:gd name="connsiteY42" fmla="*/ 4318000 h 4334933"/>
              <a:gd name="connsiteX43" fmla="*/ 1405467 w 1642534"/>
              <a:gd name="connsiteY43" fmla="*/ 4334933 h 4334933"/>
              <a:gd name="connsiteX44" fmla="*/ 1049867 w 1642534"/>
              <a:gd name="connsiteY44" fmla="*/ 4301066 h 4334933"/>
              <a:gd name="connsiteX45" fmla="*/ 982134 w 1642534"/>
              <a:gd name="connsiteY45" fmla="*/ 4284133 h 4334933"/>
              <a:gd name="connsiteX46" fmla="*/ 880534 w 1642534"/>
              <a:gd name="connsiteY46" fmla="*/ 4267200 h 4334933"/>
              <a:gd name="connsiteX47" fmla="*/ 728134 w 1642534"/>
              <a:gd name="connsiteY47" fmla="*/ 4250266 h 4334933"/>
              <a:gd name="connsiteX48" fmla="*/ 643467 w 1642534"/>
              <a:gd name="connsiteY48" fmla="*/ 4233333 h 433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642534" h="4334933">
                <a:moveTo>
                  <a:pt x="711200" y="4250266"/>
                </a:moveTo>
                <a:cubicBezTo>
                  <a:pt x="682978" y="4255911"/>
                  <a:pt x="654456" y="4260219"/>
                  <a:pt x="626534" y="4267200"/>
                </a:cubicBezTo>
                <a:cubicBezTo>
                  <a:pt x="609218" y="4271529"/>
                  <a:pt x="593050" y="4279804"/>
                  <a:pt x="575734" y="4284133"/>
                </a:cubicBezTo>
                <a:cubicBezTo>
                  <a:pt x="547812" y="4291113"/>
                  <a:pt x="519289" y="4295422"/>
                  <a:pt x="491067" y="4301066"/>
                </a:cubicBezTo>
                <a:cubicBezTo>
                  <a:pt x="355600" y="4295422"/>
                  <a:pt x="219422" y="4299106"/>
                  <a:pt x="84667" y="4284133"/>
                </a:cubicBezTo>
                <a:cubicBezTo>
                  <a:pt x="64440" y="4281886"/>
                  <a:pt x="43964" y="4267936"/>
                  <a:pt x="33867" y="4250266"/>
                </a:cubicBezTo>
                <a:cubicBezTo>
                  <a:pt x="19588" y="4225277"/>
                  <a:pt x="22578" y="4193822"/>
                  <a:pt x="16934" y="4165600"/>
                </a:cubicBezTo>
                <a:cubicBezTo>
                  <a:pt x="22578" y="4001911"/>
                  <a:pt x="33867" y="3838319"/>
                  <a:pt x="33867" y="3674533"/>
                </a:cubicBezTo>
                <a:cubicBezTo>
                  <a:pt x="33867" y="3231144"/>
                  <a:pt x="54140" y="3332282"/>
                  <a:pt x="0" y="3115733"/>
                </a:cubicBezTo>
                <a:cubicBezTo>
                  <a:pt x="5645" y="2974622"/>
                  <a:pt x="7842" y="2833331"/>
                  <a:pt x="16934" y="2692400"/>
                </a:cubicBezTo>
                <a:cubicBezTo>
                  <a:pt x="19145" y="2658137"/>
                  <a:pt x="29609" y="2624869"/>
                  <a:pt x="33867" y="2590800"/>
                </a:cubicBezTo>
                <a:cubicBezTo>
                  <a:pt x="40903" y="2534512"/>
                  <a:pt x="45156" y="2477911"/>
                  <a:pt x="50800" y="2421466"/>
                </a:cubicBezTo>
                <a:cubicBezTo>
                  <a:pt x="45156" y="2319866"/>
                  <a:pt x="39842" y="2218247"/>
                  <a:pt x="33867" y="2116666"/>
                </a:cubicBezTo>
                <a:cubicBezTo>
                  <a:pt x="28554" y="2026335"/>
                  <a:pt x="16934" y="1936220"/>
                  <a:pt x="16934" y="1845733"/>
                </a:cubicBezTo>
                <a:cubicBezTo>
                  <a:pt x="16934" y="1562082"/>
                  <a:pt x="24372" y="1532230"/>
                  <a:pt x="50800" y="1320800"/>
                </a:cubicBezTo>
                <a:cubicBezTo>
                  <a:pt x="45156" y="1202267"/>
                  <a:pt x="33867" y="1083868"/>
                  <a:pt x="33867" y="965200"/>
                </a:cubicBezTo>
                <a:cubicBezTo>
                  <a:pt x="33867" y="504771"/>
                  <a:pt x="12139" y="611839"/>
                  <a:pt x="67734" y="389466"/>
                </a:cubicBezTo>
                <a:cubicBezTo>
                  <a:pt x="73378" y="304799"/>
                  <a:pt x="70717" y="219166"/>
                  <a:pt x="84667" y="135466"/>
                </a:cubicBezTo>
                <a:cubicBezTo>
                  <a:pt x="88013" y="115392"/>
                  <a:pt x="101276" y="95452"/>
                  <a:pt x="118534" y="84666"/>
                </a:cubicBezTo>
                <a:cubicBezTo>
                  <a:pt x="148806" y="65746"/>
                  <a:pt x="188204" y="66765"/>
                  <a:pt x="220134" y="50800"/>
                </a:cubicBezTo>
                <a:cubicBezTo>
                  <a:pt x="328570" y="-3419"/>
                  <a:pt x="262819" y="20064"/>
                  <a:pt x="423334" y="0"/>
                </a:cubicBezTo>
                <a:cubicBezTo>
                  <a:pt x="620889" y="5644"/>
                  <a:pt x="818802" y="3786"/>
                  <a:pt x="1016000" y="16933"/>
                </a:cubicBezTo>
                <a:cubicBezTo>
                  <a:pt x="1073435" y="20762"/>
                  <a:pt x="1128889" y="39511"/>
                  <a:pt x="1185334" y="50800"/>
                </a:cubicBezTo>
                <a:lnTo>
                  <a:pt x="1270000" y="67733"/>
                </a:lnTo>
                <a:cubicBezTo>
                  <a:pt x="1281289" y="84666"/>
                  <a:pt x="1290838" y="102899"/>
                  <a:pt x="1303867" y="118533"/>
                </a:cubicBezTo>
                <a:cubicBezTo>
                  <a:pt x="1344611" y="167426"/>
                  <a:pt x="1355517" y="169900"/>
                  <a:pt x="1405467" y="203200"/>
                </a:cubicBezTo>
                <a:lnTo>
                  <a:pt x="1439334" y="304800"/>
                </a:lnTo>
                <a:cubicBezTo>
                  <a:pt x="1444978" y="321733"/>
                  <a:pt x="1451938" y="338284"/>
                  <a:pt x="1456267" y="355600"/>
                </a:cubicBezTo>
                <a:cubicBezTo>
                  <a:pt x="1461911" y="378178"/>
                  <a:pt x="1465028" y="401542"/>
                  <a:pt x="1473200" y="423333"/>
                </a:cubicBezTo>
                <a:cubicBezTo>
                  <a:pt x="1482063" y="446968"/>
                  <a:pt x="1495778" y="468488"/>
                  <a:pt x="1507067" y="491066"/>
                </a:cubicBezTo>
                <a:cubicBezTo>
                  <a:pt x="1512711" y="513644"/>
                  <a:pt x="1518951" y="536081"/>
                  <a:pt x="1524000" y="558800"/>
                </a:cubicBezTo>
                <a:cubicBezTo>
                  <a:pt x="1530244" y="586896"/>
                  <a:pt x="1533953" y="615544"/>
                  <a:pt x="1540934" y="643466"/>
                </a:cubicBezTo>
                <a:cubicBezTo>
                  <a:pt x="1573211" y="772572"/>
                  <a:pt x="1543127" y="603637"/>
                  <a:pt x="1574800" y="762000"/>
                </a:cubicBezTo>
                <a:cubicBezTo>
                  <a:pt x="1597454" y="875271"/>
                  <a:pt x="1596851" y="919883"/>
                  <a:pt x="1608667" y="1049866"/>
                </a:cubicBezTo>
                <a:cubicBezTo>
                  <a:pt x="1603023" y="1281288"/>
                  <a:pt x="1601175" y="1512834"/>
                  <a:pt x="1591734" y="1744133"/>
                </a:cubicBezTo>
                <a:cubicBezTo>
                  <a:pt x="1589878" y="1789602"/>
                  <a:pt x="1579825" y="1834371"/>
                  <a:pt x="1574800" y="1879600"/>
                </a:cubicBezTo>
                <a:cubicBezTo>
                  <a:pt x="1568536" y="1935979"/>
                  <a:pt x="1562218" y="1992374"/>
                  <a:pt x="1557867" y="2048933"/>
                </a:cubicBezTo>
                <a:cubicBezTo>
                  <a:pt x="1550927" y="2139154"/>
                  <a:pt x="1546578" y="2229555"/>
                  <a:pt x="1540934" y="2319866"/>
                </a:cubicBezTo>
                <a:cubicBezTo>
                  <a:pt x="1545780" y="2499182"/>
                  <a:pt x="1557570" y="3077719"/>
                  <a:pt x="1574800" y="3318933"/>
                </a:cubicBezTo>
                <a:cubicBezTo>
                  <a:pt x="1581247" y="3409189"/>
                  <a:pt x="1593109" y="3410474"/>
                  <a:pt x="1608667" y="3488266"/>
                </a:cubicBezTo>
                <a:cubicBezTo>
                  <a:pt x="1620412" y="3546992"/>
                  <a:pt x="1634403" y="3651484"/>
                  <a:pt x="1642534" y="3708400"/>
                </a:cubicBezTo>
                <a:cubicBezTo>
                  <a:pt x="1636889" y="3849511"/>
                  <a:pt x="1634994" y="3990822"/>
                  <a:pt x="1625600" y="4131733"/>
                </a:cubicBezTo>
                <a:cubicBezTo>
                  <a:pt x="1622905" y="4172157"/>
                  <a:pt x="1593208" y="4311466"/>
                  <a:pt x="1540934" y="4318000"/>
                </a:cubicBezTo>
                <a:lnTo>
                  <a:pt x="1405467" y="4334933"/>
                </a:lnTo>
                <a:cubicBezTo>
                  <a:pt x="1296491" y="4326550"/>
                  <a:pt x="1161570" y="4319683"/>
                  <a:pt x="1049867" y="4301066"/>
                </a:cubicBezTo>
                <a:cubicBezTo>
                  <a:pt x="1026911" y="4297240"/>
                  <a:pt x="1004955" y="4288697"/>
                  <a:pt x="982134" y="4284133"/>
                </a:cubicBezTo>
                <a:cubicBezTo>
                  <a:pt x="948467" y="4277400"/>
                  <a:pt x="914567" y="4271738"/>
                  <a:pt x="880534" y="4267200"/>
                </a:cubicBezTo>
                <a:cubicBezTo>
                  <a:pt x="829870" y="4260445"/>
                  <a:pt x="778733" y="4257494"/>
                  <a:pt x="728134" y="4250266"/>
                </a:cubicBezTo>
                <a:cubicBezTo>
                  <a:pt x="699642" y="4246196"/>
                  <a:pt x="643467" y="4233333"/>
                  <a:pt x="643467" y="4233333"/>
                </a:cubicBezTo>
              </a:path>
            </a:pathLst>
          </a:cu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Down Arrow 6">
            <a:extLst>
              <a:ext uri="{FF2B5EF4-FFF2-40B4-BE49-F238E27FC236}">
                <a16:creationId xmlns:a16="http://schemas.microsoft.com/office/drawing/2014/main" id="{E0961EFF-F480-6D56-B8F1-9CD5A174AB73}"/>
              </a:ext>
            </a:extLst>
          </p:cNvPr>
          <p:cNvSpPr/>
          <p:nvPr/>
        </p:nvSpPr>
        <p:spPr>
          <a:xfrm rot="5716610">
            <a:off x="5550398" y="619295"/>
            <a:ext cx="1309862" cy="6450127"/>
          </a:xfrm>
          <a:prstGeom prst="downArrow">
            <a:avLst/>
          </a:prstGeom>
          <a:solidFill>
            <a:srgbClr val="FFC000"/>
          </a:solidFill>
          <a:ln w="76200">
            <a:solidFill>
              <a:srgbClr val="78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course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navigation returns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E009F8-908D-1CD4-9F0C-6EE70C999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9142" y="5638800"/>
            <a:ext cx="7805058" cy="685800"/>
          </a:xfrm>
          <a:prstGeom prst="rect">
            <a:avLst/>
          </a:prstGeom>
          <a:solidFill>
            <a:srgbClr val="FFC0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Scroll down for basic information on Home Page . . .</a:t>
            </a:r>
          </a:p>
        </p:txBody>
      </p:sp>
      <p:sp>
        <p:nvSpPr>
          <p:cNvPr id="7" name="Striped Right Arrow 8">
            <a:extLst>
              <a:ext uri="{FF2B5EF4-FFF2-40B4-BE49-F238E27FC236}">
                <a16:creationId xmlns:a16="http://schemas.microsoft.com/office/drawing/2014/main" id="{4812AEF0-9774-A756-2F90-D8E30038FF72}"/>
              </a:ext>
            </a:extLst>
          </p:cNvPr>
          <p:cNvSpPr/>
          <p:nvPr/>
        </p:nvSpPr>
        <p:spPr bwMode="auto">
          <a:xfrm rot="5400000">
            <a:off x="8639778" y="-113460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632817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876AE4-11BB-59CA-62A6-ABDC92EB8840}"/>
                  </a:ext>
                </a:extLst>
              </p14:cNvPr>
              <p14:cNvContentPartPr/>
              <p14:nvPr/>
            </p14:nvContentPartPr>
            <p14:xfrm>
              <a:off x="1624880" y="1535660"/>
              <a:ext cx="468360" cy="26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876AE4-11BB-59CA-62A6-ABDC92EB88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1240" y="1427660"/>
                <a:ext cx="576000" cy="241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C62FF9D-E106-4C91-9905-4EC55E2FA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" y="685800"/>
            <a:ext cx="9144000" cy="5506795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83AA9E0-1030-21C8-0B0C-E1FCE1134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09835"/>
            <a:ext cx="252370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</p:spTree>
    <p:extLst>
      <p:ext uri="{BB962C8B-B14F-4D97-AF65-F5344CB8AC3E}">
        <p14:creationId xmlns:p14="http://schemas.microsoft.com/office/powerpoint/2010/main" val="2321207403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876AE4-11BB-59CA-62A6-ABDC92EB8840}"/>
                  </a:ext>
                </a:extLst>
              </p14:cNvPr>
              <p14:cNvContentPartPr/>
              <p14:nvPr/>
            </p14:nvContentPartPr>
            <p14:xfrm>
              <a:off x="1624880" y="1535660"/>
              <a:ext cx="468360" cy="26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876AE4-11BB-59CA-62A6-ABDC92EB88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0880" y="1427660"/>
                <a:ext cx="576000" cy="241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C62FF9D-E106-4C91-9905-4EC55E2FA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685800"/>
            <a:ext cx="9144000" cy="5506795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E83AA9E0-1030-21C8-0B0C-E1FCE1134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09835"/>
            <a:ext cx="252370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285161-EA9F-4458-1DE9-9990A5221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5334000"/>
            <a:ext cx="7805058" cy="685800"/>
          </a:xfrm>
          <a:prstGeom prst="rect">
            <a:avLst/>
          </a:prstGeom>
          <a:solidFill>
            <a:srgbClr val="FFC0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 lIns="91440" tIns="91440" rIns="45720" anchor="ctr"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Scroll down for basic information on Home Page . . .</a:t>
            </a:r>
          </a:p>
        </p:txBody>
      </p:sp>
      <p:sp>
        <p:nvSpPr>
          <p:cNvPr id="5" name="Striped Right Arrow 8">
            <a:extLst>
              <a:ext uri="{FF2B5EF4-FFF2-40B4-BE49-F238E27FC236}">
                <a16:creationId xmlns:a16="http://schemas.microsoft.com/office/drawing/2014/main" id="{7C000841-FC18-BFA0-7F9F-F6ACBACD306E}"/>
              </a:ext>
            </a:extLst>
          </p:cNvPr>
          <p:cNvSpPr/>
          <p:nvPr/>
        </p:nvSpPr>
        <p:spPr bwMode="auto">
          <a:xfrm rot="5400000">
            <a:off x="8652478" y="648540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225253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876AE4-11BB-59CA-62A6-ABDC92EB8840}"/>
                  </a:ext>
                </a:extLst>
              </p14:cNvPr>
              <p14:cNvContentPartPr/>
              <p14:nvPr/>
            </p14:nvContentPartPr>
            <p14:xfrm>
              <a:off x="1624880" y="1535660"/>
              <a:ext cx="468360" cy="26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876AE4-11BB-59CA-62A6-ABDC92EB88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0880" y="1427660"/>
                <a:ext cx="576000" cy="2419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Box 4">
            <a:extLst>
              <a:ext uri="{FF2B5EF4-FFF2-40B4-BE49-F238E27FC236}">
                <a16:creationId xmlns:a16="http://schemas.microsoft.com/office/drawing/2014/main" id="{E83AA9E0-1030-21C8-0B0C-E1FCE1134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09835"/>
            <a:ext cx="252370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30F3BB-1E46-E43D-7442-6EC289AAC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892043"/>
            <a:ext cx="9144000" cy="5252105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4B6BD20-6EE7-BE95-9681-D4A5865ABD11}"/>
              </a:ext>
            </a:extLst>
          </p:cNvPr>
          <p:cNvSpPr/>
          <p:nvPr/>
        </p:nvSpPr>
        <p:spPr bwMode="auto">
          <a:xfrm>
            <a:off x="6515100" y="4965700"/>
            <a:ext cx="2667000" cy="609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triped Right Arrow 8">
            <a:extLst>
              <a:ext uri="{FF2B5EF4-FFF2-40B4-BE49-F238E27FC236}">
                <a16:creationId xmlns:a16="http://schemas.microsoft.com/office/drawing/2014/main" id="{33B2EC39-1F00-BB06-FC7A-03EB3FA2E8D6}"/>
              </a:ext>
            </a:extLst>
          </p:cNvPr>
          <p:cNvSpPr/>
          <p:nvPr/>
        </p:nvSpPr>
        <p:spPr bwMode="auto">
          <a:xfrm rot="8959740">
            <a:off x="6491438" y="4383738"/>
            <a:ext cx="2003661" cy="554182"/>
          </a:xfrm>
          <a:prstGeom prst="stripedRightArrow">
            <a:avLst/>
          </a:prstGeom>
          <a:solidFill>
            <a:srgbClr val="FFC000"/>
          </a:solidFill>
          <a:ln w="76200" cap="flat" cmpd="sng" algn="ctr">
            <a:solidFill>
              <a:srgbClr val="7A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45200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B876AE4-11BB-59CA-62A6-ABDC92EB8840}"/>
                  </a:ext>
                </a:extLst>
              </p14:cNvPr>
              <p14:cNvContentPartPr/>
              <p14:nvPr/>
            </p14:nvContentPartPr>
            <p14:xfrm>
              <a:off x="1624880" y="1535660"/>
              <a:ext cx="468360" cy="26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B876AE4-11BB-59CA-62A6-ABDC92EB88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70880" y="1427660"/>
                <a:ext cx="576000" cy="24192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 Box 4">
            <a:extLst>
              <a:ext uri="{FF2B5EF4-FFF2-40B4-BE49-F238E27FC236}">
                <a16:creationId xmlns:a16="http://schemas.microsoft.com/office/drawing/2014/main" id="{E83AA9E0-1030-21C8-0B0C-E1FCE1134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00" y="109835"/>
            <a:ext cx="2523705" cy="461665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Home page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30F3BB-1E46-E43D-7442-6EC289AAC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892043"/>
            <a:ext cx="9144000" cy="5252105"/>
          </a:xfrm>
          <a:prstGeom prst="rect">
            <a:avLst/>
          </a:prstGeom>
          <a:ln w="12700">
            <a:solidFill>
              <a:srgbClr val="790019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CBA88B3-1D5E-D87F-7C3D-2A7AD8B26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5600" y="2855893"/>
            <a:ext cx="7772400" cy="1944707"/>
          </a:xfrm>
          <a:prstGeom prst="rect">
            <a:avLst/>
          </a:prstGeom>
          <a:solidFill>
            <a:srgbClr val="FFC0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Have a look at 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  <a:hlinkClick r:id="rId5"/>
              </a:rPr>
              <a:t>“First Day Handout”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. . 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08DAC1-35CC-C265-6C50-7A4C72E95253}"/>
              </a:ext>
            </a:extLst>
          </p:cNvPr>
          <p:cNvSpPr/>
          <p:nvPr/>
        </p:nvSpPr>
        <p:spPr bwMode="auto">
          <a:xfrm>
            <a:off x="6515100" y="4965700"/>
            <a:ext cx="2667000" cy="609600"/>
          </a:xfrm>
          <a:prstGeom prst="rect">
            <a:avLst/>
          </a:prstGeom>
          <a:solidFill>
            <a:schemeClr val="bg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1B7BD15-275D-EF74-D2B0-5D96253B9837}"/>
              </a:ext>
            </a:extLst>
          </p:cNvPr>
          <p:cNvSpPr/>
          <p:nvPr/>
        </p:nvSpPr>
        <p:spPr bwMode="auto">
          <a:xfrm>
            <a:off x="2400300" y="4914900"/>
            <a:ext cx="5562600" cy="901700"/>
          </a:xfrm>
          <a:custGeom>
            <a:avLst/>
            <a:gdLst>
              <a:gd name="connsiteX0" fmla="*/ 2654333 w 3988644"/>
              <a:gd name="connsiteY0" fmla="*/ 698500 h 901700"/>
              <a:gd name="connsiteX1" fmla="*/ 2781333 w 3988644"/>
              <a:gd name="connsiteY1" fmla="*/ 711200 h 901700"/>
              <a:gd name="connsiteX2" fmla="*/ 2819433 w 3988644"/>
              <a:gd name="connsiteY2" fmla="*/ 723900 h 901700"/>
              <a:gd name="connsiteX3" fmla="*/ 2895633 w 3988644"/>
              <a:gd name="connsiteY3" fmla="*/ 736600 h 901700"/>
              <a:gd name="connsiteX4" fmla="*/ 3467133 w 3988644"/>
              <a:gd name="connsiteY4" fmla="*/ 723900 h 901700"/>
              <a:gd name="connsiteX5" fmla="*/ 3568733 w 3988644"/>
              <a:gd name="connsiteY5" fmla="*/ 698500 h 901700"/>
              <a:gd name="connsiteX6" fmla="*/ 3683033 w 3988644"/>
              <a:gd name="connsiteY6" fmla="*/ 673100 h 901700"/>
              <a:gd name="connsiteX7" fmla="*/ 3733833 w 3988644"/>
              <a:gd name="connsiteY7" fmla="*/ 647700 h 901700"/>
              <a:gd name="connsiteX8" fmla="*/ 3822733 w 3988644"/>
              <a:gd name="connsiteY8" fmla="*/ 622300 h 901700"/>
              <a:gd name="connsiteX9" fmla="*/ 3886233 w 3988644"/>
              <a:gd name="connsiteY9" fmla="*/ 558800 h 901700"/>
              <a:gd name="connsiteX10" fmla="*/ 3962433 w 3988644"/>
              <a:gd name="connsiteY10" fmla="*/ 469900 h 901700"/>
              <a:gd name="connsiteX11" fmla="*/ 3975133 w 3988644"/>
              <a:gd name="connsiteY11" fmla="*/ 431800 h 901700"/>
              <a:gd name="connsiteX12" fmla="*/ 3975133 w 3988644"/>
              <a:gd name="connsiteY12" fmla="*/ 228600 h 901700"/>
              <a:gd name="connsiteX13" fmla="*/ 3937033 w 3988644"/>
              <a:gd name="connsiteY13" fmla="*/ 190500 h 901700"/>
              <a:gd name="connsiteX14" fmla="*/ 3860833 w 3988644"/>
              <a:gd name="connsiteY14" fmla="*/ 152400 h 901700"/>
              <a:gd name="connsiteX15" fmla="*/ 3746533 w 3988644"/>
              <a:gd name="connsiteY15" fmla="*/ 114300 h 901700"/>
              <a:gd name="connsiteX16" fmla="*/ 3619533 w 3988644"/>
              <a:gd name="connsiteY16" fmla="*/ 50800 h 901700"/>
              <a:gd name="connsiteX17" fmla="*/ 3556033 w 3988644"/>
              <a:gd name="connsiteY17" fmla="*/ 38100 h 901700"/>
              <a:gd name="connsiteX18" fmla="*/ 3225833 w 3988644"/>
              <a:gd name="connsiteY18" fmla="*/ 0 h 901700"/>
              <a:gd name="connsiteX19" fmla="*/ 2057433 w 3988644"/>
              <a:gd name="connsiteY19" fmla="*/ 12700 h 901700"/>
              <a:gd name="connsiteX20" fmla="*/ 2006633 w 3988644"/>
              <a:gd name="connsiteY20" fmla="*/ 25400 h 901700"/>
              <a:gd name="connsiteX21" fmla="*/ 1651033 w 3988644"/>
              <a:gd name="connsiteY21" fmla="*/ 50800 h 901700"/>
              <a:gd name="connsiteX22" fmla="*/ 1244633 w 3988644"/>
              <a:gd name="connsiteY22" fmla="*/ 38100 h 901700"/>
              <a:gd name="connsiteX23" fmla="*/ 1143033 w 3988644"/>
              <a:gd name="connsiteY23" fmla="*/ 25400 h 901700"/>
              <a:gd name="connsiteX24" fmla="*/ 774733 w 3988644"/>
              <a:gd name="connsiteY24" fmla="*/ 38100 h 901700"/>
              <a:gd name="connsiteX25" fmla="*/ 660433 w 3988644"/>
              <a:gd name="connsiteY25" fmla="*/ 50800 h 901700"/>
              <a:gd name="connsiteX26" fmla="*/ 469933 w 3988644"/>
              <a:gd name="connsiteY26" fmla="*/ 88900 h 901700"/>
              <a:gd name="connsiteX27" fmla="*/ 393733 w 3988644"/>
              <a:gd name="connsiteY27" fmla="*/ 114300 h 901700"/>
              <a:gd name="connsiteX28" fmla="*/ 254033 w 3988644"/>
              <a:gd name="connsiteY28" fmla="*/ 152400 h 901700"/>
              <a:gd name="connsiteX29" fmla="*/ 152433 w 3988644"/>
              <a:gd name="connsiteY29" fmla="*/ 203200 h 901700"/>
              <a:gd name="connsiteX30" fmla="*/ 38133 w 3988644"/>
              <a:gd name="connsiteY30" fmla="*/ 317500 h 901700"/>
              <a:gd name="connsiteX31" fmla="*/ 12733 w 3988644"/>
              <a:gd name="connsiteY31" fmla="*/ 381000 h 901700"/>
              <a:gd name="connsiteX32" fmla="*/ 33 w 3988644"/>
              <a:gd name="connsiteY32" fmla="*/ 419100 h 901700"/>
              <a:gd name="connsiteX33" fmla="*/ 76233 w 3988644"/>
              <a:gd name="connsiteY33" fmla="*/ 711200 h 901700"/>
              <a:gd name="connsiteX34" fmla="*/ 127033 w 3988644"/>
              <a:gd name="connsiteY34" fmla="*/ 787400 h 901700"/>
              <a:gd name="connsiteX35" fmla="*/ 279433 w 3988644"/>
              <a:gd name="connsiteY35" fmla="*/ 876300 h 901700"/>
              <a:gd name="connsiteX36" fmla="*/ 482633 w 3988644"/>
              <a:gd name="connsiteY36" fmla="*/ 901700 h 901700"/>
              <a:gd name="connsiteX37" fmla="*/ 800133 w 3988644"/>
              <a:gd name="connsiteY37" fmla="*/ 889000 h 901700"/>
              <a:gd name="connsiteX38" fmla="*/ 901733 w 3988644"/>
              <a:gd name="connsiteY38" fmla="*/ 863600 h 901700"/>
              <a:gd name="connsiteX39" fmla="*/ 1016033 w 3988644"/>
              <a:gd name="connsiteY39" fmla="*/ 838200 h 901700"/>
              <a:gd name="connsiteX40" fmla="*/ 1244633 w 3988644"/>
              <a:gd name="connsiteY40" fmla="*/ 800100 h 901700"/>
              <a:gd name="connsiteX41" fmla="*/ 1422433 w 3988644"/>
              <a:gd name="connsiteY41" fmla="*/ 774700 h 901700"/>
              <a:gd name="connsiteX42" fmla="*/ 1562133 w 3988644"/>
              <a:gd name="connsiteY42" fmla="*/ 762000 h 901700"/>
              <a:gd name="connsiteX43" fmla="*/ 1651033 w 3988644"/>
              <a:gd name="connsiteY43" fmla="*/ 749300 h 901700"/>
              <a:gd name="connsiteX44" fmla="*/ 1905033 w 3988644"/>
              <a:gd name="connsiteY44" fmla="*/ 723900 h 901700"/>
              <a:gd name="connsiteX45" fmla="*/ 2222533 w 3988644"/>
              <a:gd name="connsiteY45" fmla="*/ 698500 h 901700"/>
              <a:gd name="connsiteX46" fmla="*/ 2781333 w 3988644"/>
              <a:gd name="connsiteY46" fmla="*/ 69850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988644" h="901700">
                <a:moveTo>
                  <a:pt x="2654333" y="698500"/>
                </a:moveTo>
                <a:cubicBezTo>
                  <a:pt x="2696666" y="702733"/>
                  <a:pt x="2739283" y="704731"/>
                  <a:pt x="2781333" y="711200"/>
                </a:cubicBezTo>
                <a:cubicBezTo>
                  <a:pt x="2794564" y="713236"/>
                  <a:pt x="2806365" y="720996"/>
                  <a:pt x="2819433" y="723900"/>
                </a:cubicBezTo>
                <a:cubicBezTo>
                  <a:pt x="2844570" y="729486"/>
                  <a:pt x="2870233" y="732367"/>
                  <a:pt x="2895633" y="736600"/>
                </a:cubicBezTo>
                <a:lnTo>
                  <a:pt x="3467133" y="723900"/>
                </a:lnTo>
                <a:cubicBezTo>
                  <a:pt x="3512168" y="722099"/>
                  <a:pt x="3529747" y="709639"/>
                  <a:pt x="3568733" y="698500"/>
                </a:cubicBezTo>
                <a:cubicBezTo>
                  <a:pt x="3610582" y="686543"/>
                  <a:pt x="3639385" y="681830"/>
                  <a:pt x="3683033" y="673100"/>
                </a:cubicBezTo>
                <a:cubicBezTo>
                  <a:pt x="3699966" y="664633"/>
                  <a:pt x="3716432" y="655158"/>
                  <a:pt x="3733833" y="647700"/>
                </a:cubicBezTo>
                <a:cubicBezTo>
                  <a:pt x="3759340" y="636768"/>
                  <a:pt x="3796954" y="628745"/>
                  <a:pt x="3822733" y="622300"/>
                </a:cubicBezTo>
                <a:cubicBezTo>
                  <a:pt x="3843900" y="601133"/>
                  <a:pt x="3866346" y="581173"/>
                  <a:pt x="3886233" y="558800"/>
                </a:cubicBezTo>
                <a:cubicBezTo>
                  <a:pt x="4016570" y="412171"/>
                  <a:pt x="3840244" y="592089"/>
                  <a:pt x="3962433" y="469900"/>
                </a:cubicBezTo>
                <a:cubicBezTo>
                  <a:pt x="3966666" y="457200"/>
                  <a:pt x="3972508" y="444927"/>
                  <a:pt x="3975133" y="431800"/>
                </a:cubicBezTo>
                <a:cubicBezTo>
                  <a:pt x="3988411" y="365411"/>
                  <a:pt x="3997341" y="295225"/>
                  <a:pt x="3975133" y="228600"/>
                </a:cubicBezTo>
                <a:cubicBezTo>
                  <a:pt x="3969453" y="211561"/>
                  <a:pt x="3951977" y="200463"/>
                  <a:pt x="3937033" y="190500"/>
                </a:cubicBezTo>
                <a:cubicBezTo>
                  <a:pt x="3913404" y="174748"/>
                  <a:pt x="3887200" y="162947"/>
                  <a:pt x="3860833" y="152400"/>
                </a:cubicBezTo>
                <a:cubicBezTo>
                  <a:pt x="3823545" y="137485"/>
                  <a:pt x="3779949" y="136577"/>
                  <a:pt x="3746533" y="114300"/>
                </a:cubicBezTo>
                <a:cubicBezTo>
                  <a:pt x="3695530" y="80298"/>
                  <a:pt x="3693054" y="75307"/>
                  <a:pt x="3619533" y="50800"/>
                </a:cubicBezTo>
                <a:cubicBezTo>
                  <a:pt x="3599055" y="43974"/>
                  <a:pt x="3577140" y="42623"/>
                  <a:pt x="3556033" y="38100"/>
                </a:cubicBezTo>
                <a:cubicBezTo>
                  <a:pt x="3361931" y="-3493"/>
                  <a:pt x="3498109" y="16016"/>
                  <a:pt x="3225833" y="0"/>
                </a:cubicBezTo>
                <a:lnTo>
                  <a:pt x="2057433" y="12700"/>
                </a:lnTo>
                <a:cubicBezTo>
                  <a:pt x="2039982" y="13064"/>
                  <a:pt x="2023968" y="23361"/>
                  <a:pt x="2006633" y="25400"/>
                </a:cubicBezTo>
                <a:cubicBezTo>
                  <a:pt x="1960652" y="30810"/>
                  <a:pt x="1686101" y="48462"/>
                  <a:pt x="1651033" y="50800"/>
                </a:cubicBezTo>
                <a:lnTo>
                  <a:pt x="1244633" y="38100"/>
                </a:lnTo>
                <a:cubicBezTo>
                  <a:pt x="1210545" y="36396"/>
                  <a:pt x="1177163" y="25400"/>
                  <a:pt x="1143033" y="25400"/>
                </a:cubicBezTo>
                <a:cubicBezTo>
                  <a:pt x="1020193" y="25400"/>
                  <a:pt x="897500" y="33867"/>
                  <a:pt x="774733" y="38100"/>
                </a:cubicBezTo>
                <a:cubicBezTo>
                  <a:pt x="736633" y="42333"/>
                  <a:pt x="698431" y="45734"/>
                  <a:pt x="660433" y="50800"/>
                </a:cubicBezTo>
                <a:cubicBezTo>
                  <a:pt x="605075" y="58181"/>
                  <a:pt x="519429" y="75701"/>
                  <a:pt x="469933" y="88900"/>
                </a:cubicBezTo>
                <a:cubicBezTo>
                  <a:pt x="444063" y="95799"/>
                  <a:pt x="419378" y="106607"/>
                  <a:pt x="393733" y="114300"/>
                </a:cubicBezTo>
                <a:cubicBezTo>
                  <a:pt x="341089" y="130093"/>
                  <a:pt x="310180" y="129941"/>
                  <a:pt x="254033" y="152400"/>
                </a:cubicBezTo>
                <a:cubicBezTo>
                  <a:pt x="218877" y="166462"/>
                  <a:pt x="182511" y="180199"/>
                  <a:pt x="152433" y="203200"/>
                </a:cubicBezTo>
                <a:cubicBezTo>
                  <a:pt x="109632" y="235930"/>
                  <a:pt x="38133" y="317500"/>
                  <a:pt x="38133" y="317500"/>
                </a:cubicBezTo>
                <a:cubicBezTo>
                  <a:pt x="29666" y="338667"/>
                  <a:pt x="20738" y="359654"/>
                  <a:pt x="12733" y="381000"/>
                </a:cubicBezTo>
                <a:cubicBezTo>
                  <a:pt x="8033" y="393535"/>
                  <a:pt x="-604" y="405728"/>
                  <a:pt x="33" y="419100"/>
                </a:cubicBezTo>
                <a:cubicBezTo>
                  <a:pt x="12843" y="688107"/>
                  <a:pt x="-16952" y="583071"/>
                  <a:pt x="76233" y="711200"/>
                </a:cubicBezTo>
                <a:cubicBezTo>
                  <a:pt x="94188" y="735888"/>
                  <a:pt x="105447" y="765814"/>
                  <a:pt x="127033" y="787400"/>
                </a:cubicBezTo>
                <a:cubicBezTo>
                  <a:pt x="144529" y="804896"/>
                  <a:pt x="252520" y="870183"/>
                  <a:pt x="279433" y="876300"/>
                </a:cubicBezTo>
                <a:cubicBezTo>
                  <a:pt x="345996" y="891428"/>
                  <a:pt x="482633" y="901700"/>
                  <a:pt x="482633" y="901700"/>
                </a:cubicBezTo>
                <a:cubicBezTo>
                  <a:pt x="588466" y="897467"/>
                  <a:pt x="694650" y="898589"/>
                  <a:pt x="800133" y="889000"/>
                </a:cubicBezTo>
                <a:cubicBezTo>
                  <a:pt x="834899" y="885839"/>
                  <a:pt x="867502" y="870446"/>
                  <a:pt x="901733" y="863600"/>
                </a:cubicBezTo>
                <a:cubicBezTo>
                  <a:pt x="1037800" y="836387"/>
                  <a:pt x="899453" y="865103"/>
                  <a:pt x="1016033" y="838200"/>
                </a:cubicBezTo>
                <a:cubicBezTo>
                  <a:pt x="1189994" y="798055"/>
                  <a:pt x="1069699" y="823425"/>
                  <a:pt x="1244633" y="800100"/>
                </a:cubicBezTo>
                <a:cubicBezTo>
                  <a:pt x="1417512" y="777049"/>
                  <a:pt x="1211762" y="796876"/>
                  <a:pt x="1422433" y="774700"/>
                </a:cubicBezTo>
                <a:cubicBezTo>
                  <a:pt x="1468935" y="769805"/>
                  <a:pt x="1515660" y="767164"/>
                  <a:pt x="1562133" y="762000"/>
                </a:cubicBezTo>
                <a:cubicBezTo>
                  <a:pt x="1591884" y="758694"/>
                  <a:pt x="1621330" y="753013"/>
                  <a:pt x="1651033" y="749300"/>
                </a:cubicBezTo>
                <a:cubicBezTo>
                  <a:pt x="1804728" y="730088"/>
                  <a:pt x="1735790" y="741715"/>
                  <a:pt x="1905033" y="723900"/>
                </a:cubicBezTo>
                <a:cubicBezTo>
                  <a:pt x="2060116" y="707575"/>
                  <a:pt x="2010691" y="701973"/>
                  <a:pt x="2222533" y="698500"/>
                </a:cubicBezTo>
                <a:cubicBezTo>
                  <a:pt x="2408775" y="695447"/>
                  <a:pt x="2595066" y="698500"/>
                  <a:pt x="2781333" y="698500"/>
                </a:cubicBezTo>
              </a:path>
            </a:pathLst>
          </a:custGeom>
          <a:noFill/>
          <a:ln w="76200" cap="flat" cmpd="sng" algn="ctr">
            <a:solidFill>
              <a:srgbClr val="0B7EB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689327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https://canvas.umn.edu/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4900" y="2515612"/>
            <a:ext cx="830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The “First-Day” Handout information contains the basic course information . . 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It’s the syllabus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342639318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7">
            <a:hlinkClick r:id="rId2"/>
          </p:cNvPr>
          <p:cNvSpPr txBox="1">
            <a:spLocks noChangeArrowheads="1"/>
          </p:cNvSpPr>
          <p:nvPr/>
        </p:nvSpPr>
        <p:spPr bwMode="auto">
          <a:xfrm>
            <a:off x="3876946" y="6272702"/>
            <a:ext cx="253466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https://canvas.umn.edu/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4900" y="2515612"/>
            <a:ext cx="830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The “First-Day” Handout information contains the basic course information . . 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It’s the syllabus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It look something like the following . . .</a:t>
            </a:r>
          </a:p>
        </p:txBody>
      </p:sp>
    </p:spTree>
    <p:extLst>
      <p:ext uri="{BB962C8B-B14F-4D97-AF65-F5344CB8AC3E}">
        <p14:creationId xmlns:p14="http://schemas.microsoft.com/office/powerpoint/2010/main" val="187914574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37986" y="2836674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63064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C89AC2-511F-7C68-E8A3-F466FC217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55594"/>
            <a:ext cx="9144000" cy="6550006"/>
          </a:xfrm>
          <a:prstGeom prst="rect">
            <a:avLst/>
          </a:prstGeom>
          <a:ln w="12700">
            <a:solidFill>
              <a:srgbClr val="780019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45619A-0710-78E1-0E11-A550BE662CE2}"/>
              </a:ext>
            </a:extLst>
          </p:cNvPr>
          <p:cNvSpPr/>
          <p:nvPr/>
        </p:nvSpPr>
        <p:spPr>
          <a:xfrm>
            <a:off x="2409315" y="3124200"/>
            <a:ext cx="5454443" cy="2123658"/>
          </a:xfrm>
          <a:prstGeom prst="rect">
            <a:avLst/>
          </a:prstGeom>
          <a:solidFill>
            <a:srgbClr val="FFCC00"/>
          </a:solidFill>
          <a:ln w="76200">
            <a:solidFill>
              <a:srgbClr val="790019"/>
            </a:solidFill>
          </a:ln>
        </p:spPr>
        <p:txBody>
          <a:bodyPr wrap="none" lIns="228600" tIns="228600" rIns="228600" bIns="22860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“Sunday Memos”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appear in your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UM Gmail account . . 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71B1EC8-10AF-9CDD-3B20-C0923CC4FB4F}"/>
                  </a:ext>
                </a:extLst>
              </p14:cNvPr>
              <p14:cNvContentPartPr/>
              <p14:nvPr/>
            </p14:nvContentPartPr>
            <p14:xfrm>
              <a:off x="1920944" y="1828800"/>
              <a:ext cx="6435792" cy="632056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71B1EC8-10AF-9CDD-3B20-C0923CC4FB4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85306" y="1793166"/>
                <a:ext cx="6507429" cy="7036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6E41BC7-6C0D-727E-7C03-56E007B217C2}"/>
                  </a:ext>
                </a:extLst>
              </p14:cNvPr>
              <p14:cNvContentPartPr/>
              <p14:nvPr/>
            </p14:nvContentPartPr>
            <p14:xfrm flipV="1">
              <a:off x="1409700" y="450558"/>
              <a:ext cx="1580160" cy="168667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6E41BC7-6C0D-727E-7C03-56E007B217C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flipV="1">
                <a:off x="1355696" y="341034"/>
                <a:ext cx="1687808" cy="3873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5479082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3635,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“First-Day” handout</a:t>
            </a: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641305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3888,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“First-Day” handout</a:t>
            </a: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657966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3888,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“First-Day” handout</a:t>
            </a: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927981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3888,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“First-Day” handout</a:t>
            </a: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757530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3888,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“First-Day” handout</a:t>
            </a: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937853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945243" y="152400"/>
            <a:ext cx="8396514" cy="1710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Where to Begin?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D2177C3-80B6-0DB9-337C-0FFFB4AFE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" y="1853796"/>
            <a:ext cx="9067800" cy="4431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Week 1 “Sunday Memo”</a:t>
            </a:r>
          </a:p>
          <a:p>
            <a:pPr marL="914400" marR="0" lvl="0" indent="-51435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Open your Canvas folder,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select ANTH 3888, 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have a look around . . .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your Week 1 Canvas “Module”</a:t>
            </a:r>
          </a:p>
          <a:p>
            <a:pPr marL="1771650" marR="0" lvl="2" indent="-457200" algn="l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Read the “First-Day” handout</a:t>
            </a:r>
          </a:p>
          <a:p>
            <a:pPr marL="914400" marR="0" lvl="0" indent="-514350" algn="l" defTabSz="914400" rtl="0" eaLnBrk="1" fontAlgn="base" latinLnBrk="0" hangingPunct="1">
              <a:lnSpc>
                <a:spcPct val="15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Have fun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929950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3541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751B67F-4CBC-A663-E599-561B7AC58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990600"/>
            <a:ext cx="9144000" cy="4876800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0276248C-B28B-0CA0-8F64-13731502ECA5}"/>
              </a:ext>
            </a:extLst>
          </p:cNvPr>
          <p:cNvSpPr/>
          <p:nvPr/>
        </p:nvSpPr>
        <p:spPr>
          <a:xfrm rot="9191013">
            <a:off x="1171625" y="3646276"/>
            <a:ext cx="1309862" cy="2634954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8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Dashboard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B7AA0257-220E-22C1-764D-161904189DB0}"/>
              </a:ext>
            </a:extLst>
          </p:cNvPr>
          <p:cNvSpPr/>
          <p:nvPr/>
        </p:nvSpPr>
        <p:spPr>
          <a:xfrm rot="4879225">
            <a:off x="6474031" y="2017773"/>
            <a:ext cx="1309862" cy="4108052"/>
          </a:xfrm>
          <a:prstGeom prst="downArrow">
            <a:avLst/>
          </a:prstGeom>
          <a:solidFill>
            <a:srgbClr val="FFD700"/>
          </a:solidFill>
          <a:ln w="76200">
            <a:solidFill>
              <a:srgbClr val="7800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Select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 ANTH 3888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C36DA1-B74B-4332-F314-B72A4FFC9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6136907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Your laptop Canvas “Dashboard” will look something like this . . .</a:t>
            </a: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72B9289-C0CA-7645-8D93-442D7C99C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528" y="149564"/>
            <a:ext cx="1965172" cy="707886"/>
          </a:xfrm>
          <a:prstGeom prst="rect">
            <a:avLst/>
          </a:prstGeom>
          <a:solidFill>
            <a:srgbClr val="FFFF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REM</a:t>
            </a:r>
          </a:p>
        </p:txBody>
      </p:sp>
    </p:spTree>
    <p:extLst>
      <p:ext uri="{BB962C8B-B14F-4D97-AF65-F5344CB8AC3E}">
        <p14:creationId xmlns:p14="http://schemas.microsoft.com/office/powerpoint/2010/main" val="3258894188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" y="1123176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AVISO!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 of the main complaints regarding Canvas is that it is difficult to find assignments.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Right now, before you do anything else,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 this to fix that problem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 to the "Modules" Section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(using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Navigation Panel)</a:t>
            </a:r>
          </a:p>
        </p:txBody>
      </p:sp>
    </p:spTree>
    <p:extLst>
      <p:ext uri="{BB962C8B-B14F-4D97-AF65-F5344CB8AC3E}">
        <p14:creationId xmlns:p14="http://schemas.microsoft.com/office/powerpoint/2010/main" val="1987109104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" y="1123176"/>
            <a:ext cx="91440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AVISO!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 of the main complaints regarding Canvas is that it is difficult to find assignments.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Right now, before you do anything else,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do this to fix that problem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 to the "Modules" Section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(using the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Course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Navigation Panel)</a:t>
            </a:r>
          </a:p>
        </p:txBody>
      </p:sp>
    </p:spTree>
    <p:extLst>
      <p:ext uri="{BB962C8B-B14F-4D97-AF65-F5344CB8AC3E}">
        <p14:creationId xmlns:p14="http://schemas.microsoft.com/office/powerpoint/2010/main" val="1253473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68B2CB-50FC-8109-78C2-F151F8B5C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1145893"/>
            <a:ext cx="9144000" cy="510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26900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58B788-D22B-7082-D136-09BDE566DBFF}"/>
              </a:ext>
            </a:extLst>
          </p:cNvPr>
          <p:cNvSpPr/>
          <p:nvPr/>
        </p:nvSpPr>
        <p:spPr bwMode="auto">
          <a:xfrm>
            <a:off x="1992539" y="762000"/>
            <a:ext cx="1322161" cy="3111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66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" name="Picture 7" descr="A person standing in front of a pile of pineapples&#10;&#10;Description automatically generated">
            <a:extLst>
              <a:ext uri="{FF2B5EF4-FFF2-40B4-BE49-F238E27FC236}">
                <a16:creationId xmlns:a16="http://schemas.microsoft.com/office/drawing/2014/main" id="{F814C4BD-E463-DA30-D8E0-73D8EDA3B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381000"/>
            <a:ext cx="9144000" cy="6096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075C201-3F5C-5613-DD17-6E767FFAB9F2}"/>
                  </a:ext>
                </a:extLst>
              </p14:cNvPr>
              <p14:cNvContentPartPr/>
              <p14:nvPr/>
            </p14:nvContentPartPr>
            <p14:xfrm>
              <a:off x="1741907" y="1067722"/>
              <a:ext cx="490680" cy="26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075C201-3F5C-5613-DD17-6E767FFAB9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8267" y="959722"/>
                <a:ext cx="598320" cy="241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3734448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2568476"/>
            <a:ext cx="861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 and that will take you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the Modules folder,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which looks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something like this . . . </a:t>
            </a:r>
          </a:p>
        </p:txBody>
      </p:sp>
    </p:spTree>
    <p:extLst>
      <p:ext uri="{BB962C8B-B14F-4D97-AF65-F5344CB8AC3E}">
        <p14:creationId xmlns:p14="http://schemas.microsoft.com/office/powerpoint/2010/main" val="3365268743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774887C-408D-E289-69FB-4D57874A5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329625"/>
            <a:ext cx="1704000" cy="523220"/>
          </a:xfrm>
          <a:prstGeom prst="rect">
            <a:avLst/>
          </a:prstGeom>
          <a:solidFill>
            <a:srgbClr val="FFC0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Modules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4F4635-FAEC-553A-EA1D-93CD55D29908}"/>
                  </a:ext>
                </a:extLst>
              </p14:cNvPr>
              <p14:cNvContentPartPr/>
              <p14:nvPr/>
            </p14:nvContentPartPr>
            <p14:xfrm>
              <a:off x="1708920" y="3042686"/>
              <a:ext cx="681840" cy="92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4F4635-FAEC-553A-EA1D-93CD55D299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4920" y="2934686"/>
                <a:ext cx="789480" cy="307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93C529EF-9F0B-5C1A-43FC-B258F0387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119609"/>
            <a:ext cx="9144000" cy="49763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CF2AF63-ADDD-C72D-E989-891476FF8786}"/>
                  </a:ext>
                </a:extLst>
              </p14:cNvPr>
              <p14:cNvContentPartPr/>
              <p14:nvPr/>
            </p14:nvContentPartPr>
            <p14:xfrm>
              <a:off x="1954080" y="3185507"/>
              <a:ext cx="606240" cy="19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CF2AF63-ADDD-C72D-E989-891476FF878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00080" y="3077867"/>
                <a:ext cx="713880" cy="23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1540080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F774887C-408D-E289-69FB-4D57874A5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329625"/>
            <a:ext cx="1704000" cy="523220"/>
          </a:xfrm>
          <a:prstGeom prst="rect">
            <a:avLst/>
          </a:prstGeom>
          <a:solidFill>
            <a:srgbClr val="FFC0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Modules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E4F4635-FAEC-553A-EA1D-93CD55D29908}"/>
                  </a:ext>
                </a:extLst>
              </p14:cNvPr>
              <p14:cNvContentPartPr/>
              <p14:nvPr/>
            </p14:nvContentPartPr>
            <p14:xfrm>
              <a:off x="1708920" y="3042686"/>
              <a:ext cx="681840" cy="92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E4F4635-FAEC-553A-EA1D-93CD55D299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54920" y="2935106"/>
                <a:ext cx="789480" cy="306961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 descr="A yellow arrow pointing to a note&#10;&#10;Description automatically generated">
            <a:extLst>
              <a:ext uri="{FF2B5EF4-FFF2-40B4-BE49-F238E27FC236}">
                <a16:creationId xmlns:a16="http://schemas.microsoft.com/office/drawing/2014/main" id="{E5AF9530-0179-B655-E04E-DEE0EBF19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106955"/>
            <a:ext cx="9144000" cy="50652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87D705A-2A99-C3DE-550B-561716A612BE}"/>
                  </a:ext>
                </a:extLst>
              </p14:cNvPr>
              <p14:cNvContentPartPr/>
              <p14:nvPr/>
            </p14:nvContentPartPr>
            <p14:xfrm>
              <a:off x="8479667" y="1587202"/>
              <a:ext cx="758160" cy="59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87D705A-2A99-C3DE-550B-561716A612B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26027" y="1479562"/>
                <a:ext cx="86580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586E599-CD6B-B104-0B90-29141B9ADE88}"/>
                  </a:ext>
                </a:extLst>
              </p14:cNvPr>
              <p14:cNvContentPartPr/>
              <p14:nvPr/>
            </p14:nvContentPartPr>
            <p14:xfrm>
              <a:off x="1828440" y="3080027"/>
              <a:ext cx="598320" cy="7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586E599-CD6B-B104-0B90-29141B9ADE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74800" y="2972387"/>
                <a:ext cx="705960" cy="22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6014037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8700" y="2893874"/>
            <a:ext cx="82296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Then open each Module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one-by-one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you need it / them . . .</a:t>
            </a:r>
          </a:p>
        </p:txBody>
      </p:sp>
    </p:spTree>
    <p:extLst>
      <p:ext uri="{BB962C8B-B14F-4D97-AF65-F5344CB8AC3E}">
        <p14:creationId xmlns:p14="http://schemas.microsoft.com/office/powerpoint/2010/main" val="909090282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500FD3CB-32C0-4304-AED3-EBD9A47A3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329625"/>
            <a:ext cx="1704000" cy="523220"/>
          </a:xfrm>
          <a:prstGeom prst="rect">
            <a:avLst/>
          </a:prstGeom>
          <a:solidFill>
            <a:srgbClr val="FFC0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Modules</a:t>
            </a:r>
          </a:p>
        </p:txBody>
      </p:sp>
      <p:pic>
        <p:nvPicPr>
          <p:cNvPr id="4" name="Picture 3" descr="A screenshot of a calendar&#10;&#10;Description automatically generated">
            <a:extLst>
              <a:ext uri="{FF2B5EF4-FFF2-40B4-BE49-F238E27FC236}">
                <a16:creationId xmlns:a16="http://schemas.microsoft.com/office/drawing/2014/main" id="{443A5FC0-1A16-D751-85A0-37118C610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081628"/>
            <a:ext cx="9144000" cy="50905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0D6F548-5D5E-2871-1886-B791FE2E4DCE}"/>
                  </a:ext>
                </a:extLst>
              </p14:cNvPr>
              <p14:cNvContentPartPr/>
              <p14:nvPr/>
            </p14:nvContentPartPr>
            <p14:xfrm>
              <a:off x="1799640" y="2983547"/>
              <a:ext cx="698400" cy="33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0D6F548-5D5E-2871-1886-B791FE2E4DC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5640" y="2875547"/>
                <a:ext cx="806040" cy="24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90830340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8700" y="2893874"/>
            <a:ext cx="82296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expanded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Week 1 Module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look like this . . .</a:t>
            </a:r>
          </a:p>
        </p:txBody>
      </p:sp>
    </p:spTree>
    <p:extLst>
      <p:ext uri="{BB962C8B-B14F-4D97-AF65-F5344CB8AC3E}">
        <p14:creationId xmlns:p14="http://schemas.microsoft.com/office/powerpoint/2010/main" val="154694802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>
            <a:extLst>
              <a:ext uri="{FF2B5EF4-FFF2-40B4-BE49-F238E27FC236}">
                <a16:creationId xmlns:a16="http://schemas.microsoft.com/office/drawing/2014/main" id="{847D83AE-2268-4FA5-CCF4-90D3BF9F9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329625"/>
            <a:ext cx="1704000" cy="523220"/>
          </a:xfrm>
          <a:prstGeom prst="rect">
            <a:avLst/>
          </a:prstGeom>
          <a:solidFill>
            <a:srgbClr val="FFC0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Modules</a:t>
            </a:r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987A5D9-B8BB-6055-B52C-5F7C8D398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119609"/>
            <a:ext cx="9144000" cy="49763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3535DD8-9FB1-6FC7-EB74-B8723DC83DEC}"/>
                  </a:ext>
                </a:extLst>
              </p14:cNvPr>
              <p14:cNvContentPartPr/>
              <p14:nvPr/>
            </p14:nvContentPartPr>
            <p14:xfrm>
              <a:off x="1954080" y="3166067"/>
              <a:ext cx="633240" cy="11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3535DD8-9FB1-6FC7-EB74-B8723DC83D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0080" y="3058067"/>
                <a:ext cx="740880" cy="22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5981717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7700" y="1319748"/>
            <a:ext cx="9144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 get started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the basics of the course,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check out the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Week 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“Sunday Memo”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"What's Happening Week 1?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-- Getting Started" . . .</a:t>
            </a:r>
          </a:p>
        </p:txBody>
      </p:sp>
    </p:spTree>
    <p:extLst>
      <p:ext uri="{BB962C8B-B14F-4D97-AF65-F5344CB8AC3E}">
        <p14:creationId xmlns:p14="http://schemas.microsoft.com/office/powerpoint/2010/main" val="4041591733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>
            <a:extLst>
              <a:ext uri="{FF2B5EF4-FFF2-40B4-BE49-F238E27FC236}">
                <a16:creationId xmlns:a16="http://schemas.microsoft.com/office/drawing/2014/main" id="{847D83AE-2268-4FA5-CCF4-90D3BF9F9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329625"/>
            <a:ext cx="1704000" cy="523220"/>
          </a:xfrm>
          <a:prstGeom prst="rect">
            <a:avLst/>
          </a:prstGeom>
          <a:solidFill>
            <a:srgbClr val="FFC0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Modules</a:t>
            </a:r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987A5D9-B8BB-6055-B52C-5F7C8D398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119609"/>
            <a:ext cx="9144000" cy="4976391"/>
          </a:xfrm>
          <a:prstGeom prst="rect">
            <a:avLst/>
          </a:prstGeom>
        </p:spPr>
      </p:pic>
      <p:sp>
        <p:nvSpPr>
          <p:cNvPr id="2" name="Right Arrow 4">
            <a:extLst>
              <a:ext uri="{FF2B5EF4-FFF2-40B4-BE49-F238E27FC236}">
                <a16:creationId xmlns:a16="http://schemas.microsoft.com/office/drawing/2014/main" id="{8B0E57F6-2ADA-5775-0E3A-430BAD719EE6}"/>
              </a:ext>
            </a:extLst>
          </p:cNvPr>
          <p:cNvSpPr/>
          <p:nvPr/>
        </p:nvSpPr>
        <p:spPr bwMode="auto">
          <a:xfrm rot="1755865">
            <a:off x="1678016" y="2322473"/>
            <a:ext cx="2887613" cy="935844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Getting Started</a:t>
            </a:r>
            <a:endParaRPr kumimoji="1" lang="en-US" sz="16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48D1E6F-2E94-C502-3630-BFB616EAAFEC}"/>
                  </a:ext>
                </a:extLst>
              </p14:cNvPr>
              <p14:cNvContentPartPr/>
              <p14:nvPr/>
            </p14:nvContentPartPr>
            <p14:xfrm rot="150790">
              <a:off x="4323710" y="3377187"/>
              <a:ext cx="4632806" cy="941293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48D1E6F-2E94-C502-3630-BFB616EAAFE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rot="150790">
                <a:off x="4287710" y="3341205"/>
                <a:ext cx="4704445" cy="10128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EB5A45-9E59-BC61-2522-5A591F139C15}"/>
                  </a:ext>
                </a:extLst>
              </p14:cNvPr>
              <p14:cNvContentPartPr/>
              <p14:nvPr/>
            </p14:nvContentPartPr>
            <p14:xfrm>
              <a:off x="1924787" y="3166522"/>
              <a:ext cx="684360" cy="59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EB5A45-9E59-BC61-2522-5A591F139C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71147" y="3058522"/>
                <a:ext cx="79200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DC21D47-A3E3-D289-EE3C-64A4B46EB921}"/>
                  </a:ext>
                </a:extLst>
              </p14:cNvPr>
              <p14:cNvContentPartPr/>
              <p14:nvPr/>
            </p14:nvContentPartPr>
            <p14:xfrm>
              <a:off x="4369547" y="1616362"/>
              <a:ext cx="3680640" cy="88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DC21D47-A3E3-D289-EE3C-64A4B46EB92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15907" y="1508722"/>
                <a:ext cx="3788280" cy="30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15380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BFBC2-2BEF-7C62-EFB4-415D0F709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66" y="1193540"/>
            <a:ext cx="9093667" cy="5054860"/>
          </a:xfrm>
          <a:prstGeom prst="rect">
            <a:avLst/>
          </a:prstGeom>
        </p:spPr>
      </p:pic>
      <p:sp>
        <p:nvSpPr>
          <p:cNvPr id="5" name="Right Arrow 7">
            <a:extLst>
              <a:ext uri="{FF2B5EF4-FFF2-40B4-BE49-F238E27FC236}">
                <a16:creationId xmlns:a16="http://schemas.microsoft.com/office/drawing/2014/main" id="{874CB89E-3ED5-010F-B874-CE9D5F3D9BC5}"/>
              </a:ext>
            </a:extLst>
          </p:cNvPr>
          <p:cNvSpPr/>
          <p:nvPr/>
        </p:nvSpPr>
        <p:spPr bwMode="auto">
          <a:xfrm rot="508177">
            <a:off x="1120422" y="2111970"/>
            <a:ext cx="4199961" cy="1013259"/>
          </a:xfrm>
          <a:prstGeom prst="rightArrow">
            <a:avLst>
              <a:gd name="adj1" fmla="val 50000"/>
              <a:gd name="adj2" fmla="val 73812"/>
            </a:avLst>
          </a:prstGeom>
          <a:solidFill>
            <a:schemeClr val="accent2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8001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“Sunday Memo” Week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ACA1FA-3350-799B-4588-24EC420010CC}"/>
              </a:ext>
            </a:extLst>
          </p:cNvPr>
          <p:cNvSpPr txBox="1"/>
          <p:nvPr/>
        </p:nvSpPr>
        <p:spPr>
          <a:xfrm>
            <a:off x="5249294" y="2754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6600">
                    <a:lumMod val="50000"/>
                  </a:srgbClr>
                </a:solidFill>
                <a:effectLst/>
                <a:highlight>
                  <a:srgbClr val="FFCC00"/>
                </a:highlight>
                <a:uLnTx/>
                <a:uFillTx/>
                <a:latin typeface="Arial" charset="0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60097843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1500" y="2362200"/>
            <a:ext cx="9144000" cy="21544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After you are done with that check out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"First Day Handout” . . 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(the class syllabus)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473663042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>
            <a:extLst>
              <a:ext uri="{FF2B5EF4-FFF2-40B4-BE49-F238E27FC236}">
                <a16:creationId xmlns:a16="http://schemas.microsoft.com/office/drawing/2014/main" id="{847D83AE-2268-4FA5-CCF4-90D3BF9F9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329625"/>
            <a:ext cx="1704000" cy="523220"/>
          </a:xfrm>
          <a:prstGeom prst="rect">
            <a:avLst/>
          </a:prstGeom>
          <a:solidFill>
            <a:srgbClr val="FFC000"/>
          </a:solidFill>
          <a:ln w="76200">
            <a:solidFill>
              <a:srgbClr val="79001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Modules</a:t>
            </a:r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987A5D9-B8BB-6055-B52C-5F7C8D398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119609"/>
            <a:ext cx="9144000" cy="49763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EB5A45-9E59-BC61-2522-5A591F139C15}"/>
                  </a:ext>
                </a:extLst>
              </p14:cNvPr>
              <p14:cNvContentPartPr/>
              <p14:nvPr/>
            </p14:nvContentPartPr>
            <p14:xfrm>
              <a:off x="1924787" y="3166522"/>
              <a:ext cx="684360" cy="59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EB5A45-9E59-BC61-2522-5A591F139C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70759" y="3058522"/>
                <a:ext cx="792057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DC21D47-A3E3-D289-EE3C-64A4B46EB921}"/>
                  </a:ext>
                </a:extLst>
              </p14:cNvPr>
              <p14:cNvContentPartPr/>
              <p14:nvPr/>
            </p14:nvContentPartPr>
            <p14:xfrm>
              <a:off x="4369547" y="1616362"/>
              <a:ext cx="3680640" cy="88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DC21D47-A3E3-D289-EE3C-64A4B46EB92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5542" y="1507919"/>
                <a:ext cx="3788291" cy="304724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ight Arrow 4">
            <a:extLst>
              <a:ext uri="{FF2B5EF4-FFF2-40B4-BE49-F238E27FC236}">
                <a16:creationId xmlns:a16="http://schemas.microsoft.com/office/drawing/2014/main" id="{1DE16BAA-B02B-5617-AFB1-3F42C15483EC}"/>
              </a:ext>
            </a:extLst>
          </p:cNvPr>
          <p:cNvSpPr/>
          <p:nvPr/>
        </p:nvSpPr>
        <p:spPr bwMode="auto">
          <a:xfrm rot="1755865">
            <a:off x="1243826" y="3125219"/>
            <a:ext cx="3270006" cy="935844"/>
          </a:xfrm>
          <a:prstGeom prst="rightArrow">
            <a:avLst/>
          </a:prstGeom>
          <a:solidFill>
            <a:srgbClr val="FFC000"/>
          </a:solidFill>
          <a:ln w="76200" cap="flat" cmpd="sng" algn="ctr">
            <a:solidFill>
              <a:srgbClr val="7900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First-Day Handout</a:t>
            </a:r>
            <a:endParaRPr kumimoji="1" lang="en-US" sz="1600" b="1" i="0" u="none" strike="noStrike" kern="1200" cap="none" spc="0" normalizeH="0" baseline="0" noProof="0" dirty="0">
              <a:ln>
                <a:noFill/>
              </a:ln>
              <a:solidFill>
                <a:srgbClr val="79001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31CB037-99A0-530F-0E95-5718C7C247F9}"/>
                  </a:ext>
                </a:extLst>
              </p14:cNvPr>
              <p14:cNvContentPartPr/>
              <p14:nvPr/>
            </p14:nvContentPartPr>
            <p14:xfrm rot="150790">
              <a:off x="4355833" y="4266452"/>
              <a:ext cx="2377361" cy="584469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31CB037-99A0-530F-0E95-5718C7C247F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150790">
                <a:off x="4319834" y="4230485"/>
                <a:ext cx="2448999" cy="6560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2349053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F1DBDE-669E-D3C5-572F-D21D903B8BFE}"/>
                  </a:ext>
                </a:extLst>
              </p14:cNvPr>
              <p14:cNvContentPartPr/>
              <p14:nvPr/>
            </p14:nvContentPartPr>
            <p14:xfrm>
              <a:off x="5863034" y="5523491"/>
              <a:ext cx="1495440" cy="54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F1DBDE-669E-D3C5-572F-D21D903B8BF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09394" y="5415491"/>
                <a:ext cx="1603080" cy="269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close-up of a handout&#10;&#10;Description automatically generated">
            <a:extLst>
              <a:ext uri="{FF2B5EF4-FFF2-40B4-BE49-F238E27FC236}">
                <a16:creationId xmlns:a16="http://schemas.microsoft.com/office/drawing/2014/main" id="{C5C98B14-496E-F55D-1997-28F8F9939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56" y="228600"/>
            <a:ext cx="4980687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767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F1DBDE-669E-D3C5-572F-D21D903B8BFE}"/>
                  </a:ext>
                </a:extLst>
              </p14:cNvPr>
              <p14:cNvContentPartPr/>
              <p14:nvPr/>
            </p14:nvContentPartPr>
            <p14:xfrm>
              <a:off x="5863034" y="5523491"/>
              <a:ext cx="1495440" cy="54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F1DBDE-669E-D3C5-572F-D21D903B8B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9034" y="5415491"/>
                <a:ext cx="1603080" cy="269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 descr="A yellow arrow pointing to a person&#10;&#10;Description automatically generated">
            <a:extLst>
              <a:ext uri="{FF2B5EF4-FFF2-40B4-BE49-F238E27FC236}">
                <a16:creationId xmlns:a16="http://schemas.microsoft.com/office/drawing/2014/main" id="{F2D58F87-F030-7E57-0FD7-70A4DE7E9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616672"/>
            <a:ext cx="9144000" cy="608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845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03840" y="1932325"/>
            <a:ext cx="6440060" cy="3477875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  <a:r>
              <a:rPr kumimoji="1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ther</a:t>
            </a:r>
            <a:r>
              <a:rPr kumimoji="1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useful information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76279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8F1DBDE-669E-D3C5-572F-D21D903B8BFE}"/>
                  </a:ext>
                </a:extLst>
              </p14:cNvPr>
              <p14:cNvContentPartPr/>
              <p14:nvPr/>
            </p14:nvContentPartPr>
            <p14:xfrm>
              <a:off x="5863034" y="5523491"/>
              <a:ext cx="1495440" cy="54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8F1DBDE-669E-D3C5-572F-D21D903B8B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09034" y="5415491"/>
                <a:ext cx="1603080" cy="269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 descr="A close-up of a syllabus&#10;&#10;Description automatically generated">
            <a:extLst>
              <a:ext uri="{FF2B5EF4-FFF2-40B4-BE49-F238E27FC236}">
                <a16:creationId xmlns:a16="http://schemas.microsoft.com/office/drawing/2014/main" id="{34CE57E1-73E7-C537-4DF5-C9AA34736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141886"/>
            <a:ext cx="9144000" cy="51065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4B2228-8914-3D50-3E95-6566EF05B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2900" y="5575300"/>
            <a:ext cx="7988300" cy="838798"/>
          </a:xfrm>
          <a:prstGeom prst="rect">
            <a:avLst/>
          </a:prstGeom>
          <a:solidFill>
            <a:srgbClr val="FFC000"/>
          </a:solidFill>
          <a:ln w="76200">
            <a:solidFill>
              <a:srgbClr val="780019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Try the Simple Syllabus . . .</a:t>
            </a:r>
          </a:p>
        </p:txBody>
      </p:sp>
    </p:spTree>
    <p:extLst>
      <p:ext uri="{BB962C8B-B14F-4D97-AF65-F5344CB8AC3E}">
        <p14:creationId xmlns:p14="http://schemas.microsoft.com/office/powerpoint/2010/main" val="351769204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6DF3C-1CD1-1918-13E2-0AC714E1C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357058"/>
            <a:ext cx="7772400" cy="611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97124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8" y="613573"/>
            <a:ext cx="10058400" cy="586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9500" y="400032"/>
            <a:ext cx="3082895" cy="369332"/>
          </a:xfrm>
          <a:prstGeom prst="rect">
            <a:avLst/>
          </a:prstGeom>
          <a:solidFill>
            <a:srgbClr val="FFD75F"/>
          </a:solidFill>
          <a:ln w="38100">
            <a:solidFill>
              <a:srgbClr val="79001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 Useful Information . . 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00100" y="2984718"/>
            <a:ext cx="8534400" cy="1815882"/>
          </a:xfrm>
          <a:prstGeom prst="rect">
            <a:avLst/>
          </a:prstGeom>
          <a:solidFill>
            <a:srgbClr val="FFD700"/>
          </a:solidFill>
          <a:ln w="76200">
            <a:solidFill>
              <a:srgbClr val="80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Writers’ Workshop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is an excellent resource for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Everyone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A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Second Floor UMD Library</a:t>
            </a:r>
          </a:p>
        </p:txBody>
      </p:sp>
    </p:spTree>
    <p:extLst>
      <p:ext uri="{BB962C8B-B14F-4D97-AF65-F5344CB8AC3E}">
        <p14:creationId xmlns:p14="http://schemas.microsoft.com/office/powerpoint/2010/main" val="217931906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8" y="613573"/>
            <a:ext cx="10058400" cy="586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9500" y="400032"/>
            <a:ext cx="3082895" cy="369332"/>
          </a:xfrm>
          <a:prstGeom prst="rect">
            <a:avLst/>
          </a:prstGeom>
          <a:solidFill>
            <a:srgbClr val="FFD75F"/>
          </a:solidFill>
          <a:ln w="38100">
            <a:solidFill>
              <a:srgbClr val="790019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9001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 Useful Information . . .</a:t>
            </a:r>
          </a:p>
        </p:txBody>
      </p:sp>
    </p:spTree>
    <p:extLst>
      <p:ext uri="{BB962C8B-B14F-4D97-AF65-F5344CB8AC3E}">
        <p14:creationId xmlns:p14="http://schemas.microsoft.com/office/powerpoint/2010/main" val="3575155841"/>
      </p:ext>
    </p:extLst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5621842" y="51016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6995029" y="2587081"/>
            <a:ext cx="1847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76734" y="418190"/>
            <a:ext cx="57118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Governing Procedures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903840" y="2676942"/>
            <a:ext cx="6440060" cy="2277547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pay attention . . 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33988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2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Marble">
  <a:themeElements>
    <a:clrScheme name="1_Marble 1">
      <a:dk1>
        <a:srgbClr val="000000"/>
      </a:dk1>
      <a:lt1>
        <a:srgbClr val="EAEAEA"/>
      </a:lt1>
      <a:dk2>
        <a:srgbClr val="006600"/>
      </a:dk2>
      <a:lt2>
        <a:srgbClr val="FFCC66"/>
      </a:lt2>
      <a:accent1>
        <a:srgbClr val="3366FF"/>
      </a:accent1>
      <a:accent2>
        <a:srgbClr val="60371C"/>
      </a:accent2>
      <a:accent3>
        <a:srgbClr val="AAB8AA"/>
      </a:accent3>
      <a:accent4>
        <a:srgbClr val="C8C8C8"/>
      </a:accent4>
      <a:accent5>
        <a:srgbClr val="ADB8FF"/>
      </a:accent5>
      <a:accent6>
        <a:srgbClr val="563118"/>
      </a:accent6>
      <a:hlink>
        <a:srgbClr val="FF0033"/>
      </a:hlink>
      <a:folHlink>
        <a:srgbClr val="CC9967"/>
      </a:folHlink>
    </a:clrScheme>
    <a:fontScheme name="1_Marb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arble 1">
        <a:dk1>
          <a:srgbClr val="000000"/>
        </a:dk1>
        <a:lt1>
          <a:srgbClr val="EAEAEA"/>
        </a:lt1>
        <a:dk2>
          <a:srgbClr val="006600"/>
        </a:dk2>
        <a:lt2>
          <a:srgbClr val="FFCC66"/>
        </a:lt2>
        <a:accent1>
          <a:srgbClr val="3366FF"/>
        </a:accent1>
        <a:accent2>
          <a:srgbClr val="60371C"/>
        </a:accent2>
        <a:accent3>
          <a:srgbClr val="AAB8AA"/>
        </a:accent3>
        <a:accent4>
          <a:srgbClr val="C8C8C8"/>
        </a:accent4>
        <a:accent5>
          <a:srgbClr val="ADB8FF"/>
        </a:accent5>
        <a:accent6>
          <a:srgbClr val="563118"/>
        </a:accent6>
        <a:hlink>
          <a:srgbClr val="FF0033"/>
        </a:hlink>
        <a:folHlink>
          <a:srgbClr val="CC996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2">
        <a:dk1>
          <a:srgbClr val="000000"/>
        </a:dk1>
        <a:lt1>
          <a:srgbClr val="EAEAEA"/>
        </a:lt1>
        <a:dk2>
          <a:srgbClr val="FFCC99"/>
        </a:dk2>
        <a:lt2>
          <a:srgbClr val="FFCC66"/>
        </a:lt2>
        <a:accent1>
          <a:srgbClr val="FF9933"/>
        </a:accent1>
        <a:accent2>
          <a:srgbClr val="996600"/>
        </a:accent2>
        <a:accent3>
          <a:srgbClr val="FFE2CA"/>
        </a:accent3>
        <a:accent4>
          <a:srgbClr val="C8C8C8"/>
        </a:accent4>
        <a:accent5>
          <a:srgbClr val="FFCAAD"/>
        </a:accent5>
        <a:accent6>
          <a:srgbClr val="8A5C00"/>
        </a:accent6>
        <a:hlink>
          <a:srgbClr val="FF505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rble 3">
        <a:dk1>
          <a:srgbClr val="000000"/>
        </a:dk1>
        <a:lt1>
          <a:srgbClr val="FFFFFF"/>
        </a:lt1>
        <a:dk2>
          <a:srgbClr val="EAEAEA"/>
        </a:dk2>
        <a:lt2>
          <a:srgbClr val="FFFFFF"/>
        </a:lt2>
        <a:accent1>
          <a:srgbClr val="CBCBCB"/>
        </a:accent1>
        <a:accent2>
          <a:srgbClr val="333333"/>
        </a:accent2>
        <a:accent3>
          <a:srgbClr val="F3F3F3"/>
        </a:accent3>
        <a:accent4>
          <a:srgbClr val="DADADA"/>
        </a:accent4>
        <a:accent5>
          <a:srgbClr val="E2E2E2"/>
        </a:accent5>
        <a:accent6>
          <a:srgbClr val="2D2D2D"/>
        </a:accent6>
        <a:hlink>
          <a:srgbClr val="C0C0C0"/>
        </a:hlink>
        <a:folHlink>
          <a:srgbClr val="EAEAE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solidFill>
          <a:srgbClr val="FFC000"/>
        </a:solidFill>
        <a:ln w="76200">
          <a:solidFill>
            <a:srgbClr val="800000"/>
          </a:solidFill>
        </a:ln>
      </a:spPr>
      <a:bodyPr wrap="square" lIns="182880" tIns="182880" rIns="182880" bIns="182880" rtlCol="0">
        <a:spAutoFit/>
      </a:bodyPr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kern="0" cap="none" spc="0" normalizeH="0" baseline="0" noProof="0" dirty="0">
            <a:ln>
              <a:noFill/>
            </a:ln>
            <a:solidFill>
              <a:srgbClr val="800000"/>
            </a:solidFill>
            <a:effectLst/>
            <a:uLnTx/>
            <a:uFillTx/>
            <a:latin typeface="Arial" charset="0"/>
            <a:ea typeface="+mn-ea"/>
            <a:cs typeface="+mn-cs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Contemporary Portrait">
  <a:themeElements>
    <a:clrScheme name="1_Contemporary Portrait 2">
      <a:dk1>
        <a:srgbClr val="000000"/>
      </a:dk1>
      <a:lt1>
        <a:srgbClr val="FFFFFF"/>
      </a:lt1>
      <a:dk2>
        <a:srgbClr val="000000"/>
      </a:dk2>
      <a:lt2>
        <a:srgbClr val="5E574E"/>
      </a:lt2>
      <a:accent1>
        <a:srgbClr val="FF6600"/>
      </a:accent1>
      <a:accent2>
        <a:srgbClr val="FFCC00"/>
      </a:accent2>
      <a:accent3>
        <a:srgbClr val="FFFFFF"/>
      </a:accent3>
      <a:accent4>
        <a:srgbClr val="000000"/>
      </a:accent4>
      <a:accent5>
        <a:srgbClr val="FFB8AA"/>
      </a:accent5>
      <a:accent6>
        <a:srgbClr val="E7B900"/>
      </a:accent6>
      <a:hlink>
        <a:srgbClr val="996633"/>
      </a:hlink>
      <a:folHlink>
        <a:srgbClr val="808000"/>
      </a:folHlink>
    </a:clrScheme>
    <a:fontScheme name="1_Contemporary Portrait">
      <a:majorFont>
        <a:latin typeface="Arial Black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ontemporary Portrai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ntemporary Portrai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ntemporary Portrai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26210</TotalTime>
  <Words>1656</Words>
  <Application>Microsoft Office PowerPoint</Application>
  <PresentationFormat>35mm Slides</PresentationFormat>
  <Paragraphs>327</Paragraphs>
  <Slides>113</Slides>
  <Notes>17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113</vt:i4>
      </vt:variant>
    </vt:vector>
  </HeadingPairs>
  <TitlesOfParts>
    <vt:vector size="127" baseType="lpstr">
      <vt:lpstr>Arial</vt:lpstr>
      <vt:lpstr>Arial Black</vt:lpstr>
      <vt:lpstr>Monotype Sorts</vt:lpstr>
      <vt:lpstr>Tahoma</vt:lpstr>
      <vt:lpstr>Times New Roman</vt:lpstr>
      <vt:lpstr>Wingdings</vt:lpstr>
      <vt:lpstr>22_Contemporary Portrait</vt:lpstr>
      <vt:lpstr>5_Default Design</vt:lpstr>
      <vt:lpstr>3_Contemporary Portrait</vt:lpstr>
      <vt:lpstr>6_Marble</vt:lpstr>
      <vt:lpstr>3_Default Design</vt:lpstr>
      <vt:lpstr>6_Contemporary Portrait</vt:lpstr>
      <vt:lpstr>Default Design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I already know about Prehistoric Cultures?</dc:title>
  <dc:creator>CLA</dc:creator>
  <cp:lastModifiedBy>Tim Roufs</cp:lastModifiedBy>
  <cp:revision>1701</cp:revision>
  <cp:lastPrinted>2000-04-12T17:52:36Z</cp:lastPrinted>
  <dcterms:created xsi:type="dcterms:W3CDTF">2000-03-27T14:48:03Z</dcterms:created>
  <dcterms:modified xsi:type="dcterms:W3CDTF">2023-12-23T21:11:42Z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troufs@d.umn.edu</vt:lpwstr>
  </property>
  <property fmtid="{D5CDD505-2E9C-101B-9397-08002B2CF9AE}" pid="8" name="HomePage">
    <vt:lpwstr>http://www.d.umn.edu/~troufs/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C:\www\anth1602\PowerPoint</vt:lpwstr>
  </property>
</Properties>
</file>